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4"/>
  </p:notesMasterIdLst>
  <p:sldIdLst>
    <p:sldId id="290" r:id="rId2"/>
    <p:sldId id="281" r:id="rId3"/>
  </p:sldIdLst>
  <p:sldSz cx="15119350" cy="10691813"/>
  <p:notesSz cx="6797675" cy="9929813"/>
  <p:defaultTextStyle>
    <a:defPPr>
      <a:defRPr lang="de-DE"/>
    </a:defPPr>
    <a:lvl1pPr marL="0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574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3148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721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6295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869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9443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1016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2590" algn="l" defTabSz="1043148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ck, Irina" initials="FI" lastIdx="2" clrIdx="0">
    <p:extLst>
      <p:ext uri="{19B8F6BF-5375-455C-9EA6-DF929625EA0E}">
        <p15:presenceInfo xmlns:p15="http://schemas.microsoft.com/office/powerpoint/2012/main" userId="S-1-5-21-647842111-1848271714-315576832-21948" providerId="AD"/>
      </p:ext>
    </p:extLst>
  </p:cmAuthor>
  <p:cmAuthor id="2" name="Dorn Theresa" initials="DT" lastIdx="9" clrIdx="1">
    <p:extLst>
      <p:ext uri="{19B8F6BF-5375-455C-9EA6-DF929625EA0E}">
        <p15:presenceInfo xmlns:p15="http://schemas.microsoft.com/office/powerpoint/2012/main" userId="Dorn Theres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9E0"/>
    <a:srgbClr val="3D545F"/>
    <a:srgbClr val="EE7C00"/>
    <a:srgbClr val="75C9BC"/>
    <a:srgbClr val="AEE0D4"/>
    <a:srgbClr val="D5EFE9"/>
    <a:srgbClr val="EF7C00"/>
    <a:srgbClr val="A6A6A6"/>
    <a:srgbClr val="FCEEB2"/>
    <a:srgbClr val="CB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9" autoAdjust="0"/>
    <p:restoredTop sz="92923" autoAdjust="0"/>
  </p:normalViewPr>
  <p:slideViewPr>
    <p:cSldViewPr snapToGrid="0">
      <p:cViewPr varScale="1">
        <p:scale>
          <a:sx n="62" d="100"/>
          <a:sy n="62" d="100"/>
        </p:scale>
        <p:origin x="158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216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216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18D53FE0-3729-466C-A2E8-DD420F8F53D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5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431603"/>
            <a:ext cx="2945659" cy="498215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6" y="9431603"/>
            <a:ext cx="2945659" cy="498215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9CB102DE-1A93-487C-9FD6-D745A6A0F2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589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1pPr>
    <a:lvl2pPr marL="730203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2pPr>
    <a:lvl3pPr marL="1460407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3pPr>
    <a:lvl4pPr marL="2190610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4pPr>
    <a:lvl5pPr marL="2920813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5pPr>
    <a:lvl6pPr marL="3651016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6pPr>
    <a:lvl7pPr marL="4381220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7pPr>
    <a:lvl8pPr marL="5111423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8pPr>
    <a:lvl9pPr marL="5841626" algn="l" defTabSz="1460407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102DE-1A93-487C-9FD6-D745A6A0F28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88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CF085-5F29-4F5E-9085-421F6D7A9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920" y="1749795"/>
            <a:ext cx="11339513" cy="3722335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AD3EBD-7359-4BAF-9344-2F76963DA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9920" y="5615678"/>
            <a:ext cx="11339513" cy="2581379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1" indent="0" algn="ctr">
              <a:buNone/>
              <a:defRPr sz="2338"/>
            </a:lvl2pPr>
            <a:lvl3pPr marL="1069201" indent="0" algn="ctr">
              <a:buNone/>
              <a:defRPr sz="2105"/>
            </a:lvl3pPr>
            <a:lvl4pPr marL="1603803" indent="0" algn="ctr">
              <a:buNone/>
              <a:defRPr sz="1871"/>
            </a:lvl4pPr>
            <a:lvl5pPr marL="2138404" indent="0" algn="ctr">
              <a:buNone/>
              <a:defRPr sz="1871"/>
            </a:lvl5pPr>
            <a:lvl6pPr marL="2673004" indent="0" algn="ctr">
              <a:buNone/>
              <a:defRPr sz="1871"/>
            </a:lvl6pPr>
            <a:lvl7pPr marL="3207605" indent="0" algn="ctr">
              <a:buNone/>
              <a:defRPr sz="1871"/>
            </a:lvl7pPr>
            <a:lvl8pPr marL="3742207" indent="0" algn="ctr">
              <a:buNone/>
              <a:defRPr sz="1871"/>
            </a:lvl8pPr>
            <a:lvl9pPr marL="4276807" indent="0" algn="ctr">
              <a:buNone/>
              <a:defRPr sz="1871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E8D8E3-4939-43D7-A8A2-227A23394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8DA81C-E475-42A6-BC53-9D9A4368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2BB7B6-B5FE-489C-B396-5B83B26C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21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9C1E1-53CE-4D0B-B3AD-2C1A98D7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4B14B5-3805-40F1-BE26-521CE3688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B4FA80-ED72-49D7-8F9D-53C2A5CFA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AE04B3-2BB6-4A18-A983-11A8D2316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DEA67C-9BCB-46D0-8ACC-20C95B7BF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67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60E1C5-F9C1-4D17-A42D-F93AA2CCC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819785" y="569241"/>
            <a:ext cx="3260110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4D9FC4E-E7F7-4BE1-8E3B-7E9323B41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39456" y="569241"/>
            <a:ext cx="9591338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21D059-B54E-4519-B24D-C19B1100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90A1C1-F4FD-4A63-AFE4-EF6058CE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0C5F36-1BA0-4A98-B2F1-CBAE7431C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3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2201D-0C90-4DC5-BF99-4867A67C5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A4DE83-6885-487D-8AA9-34C70A8C0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F7FB76-667E-424D-9A12-2317499A1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456193-8595-4D79-99E2-F1F74473F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ED6F9-6315-4872-9C2A-304B1052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37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F1BF0-C340-4D4F-8C06-6724CF22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582" y="2665530"/>
            <a:ext cx="13040439" cy="4447497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F530B5-ABE9-44C0-91CC-2E8872461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582" y="7155102"/>
            <a:ext cx="13040439" cy="2338833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1pPr>
            <a:lvl2pPr marL="534601" indent="0">
              <a:buNone/>
              <a:defRPr sz="2338">
                <a:solidFill>
                  <a:schemeClr val="tx1">
                    <a:tint val="75000"/>
                  </a:schemeClr>
                </a:solidFill>
              </a:defRPr>
            </a:lvl2pPr>
            <a:lvl3pPr marL="1069201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03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0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0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05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07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07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76A20C-CBE9-41FD-8317-293912F6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53B1B3-4F9D-446C-86BA-EAE4324B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659ABB-501F-4ABB-B916-40C5A620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542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F7FF88-CFB5-4584-A35C-FC8F0D963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D1A5EB-0A46-4A98-9B15-108E0B4D0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455" y="2846202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8B55B8-B309-47AA-B62F-D3B8078D1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4171" y="2846202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6BCBB-B72F-44DA-800C-13E2575A0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A3E183-FD01-4E71-83EF-FEF717DB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C21C53-290B-4633-B8E9-BC41D3F4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02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5BEE9C-529F-44DE-A97C-E692E154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8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7EEA43-8F10-4FD6-99AC-867E6025F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1426" y="2620981"/>
            <a:ext cx="6396193" cy="1284502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1" indent="0">
              <a:buNone/>
              <a:defRPr sz="2338" b="1"/>
            </a:lvl2pPr>
            <a:lvl3pPr marL="1069201" indent="0">
              <a:buNone/>
              <a:defRPr sz="2105" b="1"/>
            </a:lvl3pPr>
            <a:lvl4pPr marL="1603803" indent="0">
              <a:buNone/>
              <a:defRPr sz="1871" b="1"/>
            </a:lvl4pPr>
            <a:lvl5pPr marL="2138404" indent="0">
              <a:buNone/>
              <a:defRPr sz="1871" b="1"/>
            </a:lvl5pPr>
            <a:lvl6pPr marL="2673004" indent="0">
              <a:buNone/>
              <a:defRPr sz="1871" b="1"/>
            </a:lvl6pPr>
            <a:lvl7pPr marL="3207605" indent="0">
              <a:buNone/>
              <a:defRPr sz="1871" b="1"/>
            </a:lvl7pPr>
            <a:lvl8pPr marL="3742207" indent="0">
              <a:buNone/>
              <a:defRPr sz="1871" b="1"/>
            </a:lvl8pPr>
            <a:lvl9pPr marL="4276807" indent="0">
              <a:buNone/>
              <a:defRPr sz="187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36B7D32-D974-43F3-882C-231793C52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732B6F2-49CA-40DC-B31B-91C47323D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54172" y="2620981"/>
            <a:ext cx="6427693" cy="1284502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1" indent="0">
              <a:buNone/>
              <a:defRPr sz="2338" b="1"/>
            </a:lvl2pPr>
            <a:lvl3pPr marL="1069201" indent="0">
              <a:buNone/>
              <a:defRPr sz="2105" b="1"/>
            </a:lvl3pPr>
            <a:lvl4pPr marL="1603803" indent="0">
              <a:buNone/>
              <a:defRPr sz="1871" b="1"/>
            </a:lvl4pPr>
            <a:lvl5pPr marL="2138404" indent="0">
              <a:buNone/>
              <a:defRPr sz="1871" b="1"/>
            </a:lvl5pPr>
            <a:lvl6pPr marL="2673004" indent="0">
              <a:buNone/>
              <a:defRPr sz="1871" b="1"/>
            </a:lvl6pPr>
            <a:lvl7pPr marL="3207605" indent="0">
              <a:buNone/>
              <a:defRPr sz="1871" b="1"/>
            </a:lvl7pPr>
            <a:lvl8pPr marL="3742207" indent="0">
              <a:buNone/>
              <a:defRPr sz="1871" b="1"/>
            </a:lvl8pPr>
            <a:lvl9pPr marL="4276807" indent="0">
              <a:buNone/>
              <a:defRPr sz="187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9B6C80-5133-40E2-A517-C5C4DDA835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EC9E1F1-8EF2-486F-BEFF-F541EC2B6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1200222-C283-4F24-90C1-B1FFDCDEC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72F362-4F40-488F-9AFA-203BC440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02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C90FC-0122-4A2F-872A-F6EB79207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E734811-1019-4941-A435-FB0B1496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C2CE47-A131-49A7-AA8F-59710F17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0865B1-F029-428A-BEAA-04E69115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72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6CBE7BF-ADDE-4566-8A5E-2A34BD4E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EE76C89-E70C-4A7C-B036-FF78184A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48C9AF-E1CA-45D0-BD48-EE5E587B3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17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9AC9A-220B-412C-B5BA-56EF5702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6" y="712788"/>
            <a:ext cx="4876384" cy="2494756"/>
          </a:xfrm>
        </p:spPr>
        <p:txBody>
          <a:bodyPr anchor="b"/>
          <a:lstStyle>
            <a:lvl1pPr>
              <a:defRPr sz="374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37E1D7-34DF-4FC5-A563-621AFCE36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694" y="1539425"/>
            <a:ext cx="7654171" cy="7598117"/>
          </a:xfrm>
        </p:spPr>
        <p:txBody>
          <a:bodyPr/>
          <a:lstStyle>
            <a:lvl1pPr>
              <a:defRPr sz="3741"/>
            </a:lvl1pPr>
            <a:lvl2pPr>
              <a:defRPr sz="3274"/>
            </a:lvl2pPr>
            <a:lvl3pPr>
              <a:defRPr sz="2806"/>
            </a:lvl3pPr>
            <a:lvl4pPr>
              <a:defRPr sz="2338"/>
            </a:lvl4pPr>
            <a:lvl5pPr>
              <a:defRPr sz="2338"/>
            </a:lvl5pPr>
            <a:lvl6pPr>
              <a:defRPr sz="2338"/>
            </a:lvl6pPr>
            <a:lvl7pPr>
              <a:defRPr sz="2338"/>
            </a:lvl7pPr>
            <a:lvl8pPr>
              <a:defRPr sz="2338"/>
            </a:lvl8pPr>
            <a:lvl9pPr>
              <a:defRPr sz="233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AF9D9E-88E4-4D05-BFE0-FF3E1660E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26" y="3207544"/>
            <a:ext cx="4876384" cy="5942372"/>
          </a:xfrm>
        </p:spPr>
        <p:txBody>
          <a:bodyPr/>
          <a:lstStyle>
            <a:lvl1pPr marL="0" indent="0">
              <a:buNone/>
              <a:defRPr sz="1871"/>
            </a:lvl1pPr>
            <a:lvl2pPr marL="534601" indent="0">
              <a:buNone/>
              <a:defRPr sz="1637"/>
            </a:lvl2pPr>
            <a:lvl3pPr marL="1069201" indent="0">
              <a:buNone/>
              <a:defRPr sz="1403"/>
            </a:lvl3pPr>
            <a:lvl4pPr marL="1603803" indent="0">
              <a:buNone/>
              <a:defRPr sz="1170"/>
            </a:lvl4pPr>
            <a:lvl5pPr marL="2138404" indent="0">
              <a:buNone/>
              <a:defRPr sz="1170"/>
            </a:lvl5pPr>
            <a:lvl6pPr marL="2673004" indent="0">
              <a:buNone/>
              <a:defRPr sz="1170"/>
            </a:lvl6pPr>
            <a:lvl7pPr marL="3207605" indent="0">
              <a:buNone/>
              <a:defRPr sz="1170"/>
            </a:lvl7pPr>
            <a:lvl8pPr marL="3742207" indent="0">
              <a:buNone/>
              <a:defRPr sz="1170"/>
            </a:lvl8pPr>
            <a:lvl9pPr marL="4276807" indent="0">
              <a:buNone/>
              <a:defRPr sz="117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3442EC2-8A16-4559-AEAE-C563847BD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73FF0D-3005-441B-927D-B8D5891B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1E4F46-809C-4BE4-9BAE-87FB9A34F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73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41E5E-9A57-47FB-B2A7-2B871FCA6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6" y="712788"/>
            <a:ext cx="4876384" cy="2494756"/>
          </a:xfrm>
        </p:spPr>
        <p:txBody>
          <a:bodyPr anchor="b"/>
          <a:lstStyle>
            <a:lvl1pPr>
              <a:defRPr sz="374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3621B0B-EEC6-4205-AF93-65EDAC1D2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27694" y="1539425"/>
            <a:ext cx="7654171" cy="7598117"/>
          </a:xfrm>
        </p:spPr>
        <p:txBody>
          <a:bodyPr/>
          <a:lstStyle>
            <a:lvl1pPr marL="0" indent="0">
              <a:buNone/>
              <a:defRPr sz="3741"/>
            </a:lvl1pPr>
            <a:lvl2pPr marL="534601" indent="0">
              <a:buNone/>
              <a:defRPr sz="3274"/>
            </a:lvl2pPr>
            <a:lvl3pPr marL="1069201" indent="0">
              <a:buNone/>
              <a:defRPr sz="2806"/>
            </a:lvl3pPr>
            <a:lvl4pPr marL="1603803" indent="0">
              <a:buNone/>
              <a:defRPr sz="2338"/>
            </a:lvl4pPr>
            <a:lvl5pPr marL="2138404" indent="0">
              <a:buNone/>
              <a:defRPr sz="2338"/>
            </a:lvl5pPr>
            <a:lvl6pPr marL="2673004" indent="0">
              <a:buNone/>
              <a:defRPr sz="2338"/>
            </a:lvl6pPr>
            <a:lvl7pPr marL="3207605" indent="0">
              <a:buNone/>
              <a:defRPr sz="2338"/>
            </a:lvl7pPr>
            <a:lvl8pPr marL="3742207" indent="0">
              <a:buNone/>
              <a:defRPr sz="2338"/>
            </a:lvl8pPr>
            <a:lvl9pPr marL="4276807" indent="0">
              <a:buNone/>
              <a:defRPr sz="2338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848AC8-2190-4998-870C-19F0C5F8A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26" y="3207544"/>
            <a:ext cx="4876384" cy="5942372"/>
          </a:xfrm>
        </p:spPr>
        <p:txBody>
          <a:bodyPr/>
          <a:lstStyle>
            <a:lvl1pPr marL="0" indent="0">
              <a:buNone/>
              <a:defRPr sz="1871"/>
            </a:lvl1pPr>
            <a:lvl2pPr marL="534601" indent="0">
              <a:buNone/>
              <a:defRPr sz="1637"/>
            </a:lvl2pPr>
            <a:lvl3pPr marL="1069201" indent="0">
              <a:buNone/>
              <a:defRPr sz="1403"/>
            </a:lvl3pPr>
            <a:lvl4pPr marL="1603803" indent="0">
              <a:buNone/>
              <a:defRPr sz="1170"/>
            </a:lvl4pPr>
            <a:lvl5pPr marL="2138404" indent="0">
              <a:buNone/>
              <a:defRPr sz="1170"/>
            </a:lvl5pPr>
            <a:lvl6pPr marL="2673004" indent="0">
              <a:buNone/>
              <a:defRPr sz="1170"/>
            </a:lvl6pPr>
            <a:lvl7pPr marL="3207605" indent="0">
              <a:buNone/>
              <a:defRPr sz="1170"/>
            </a:lvl7pPr>
            <a:lvl8pPr marL="3742207" indent="0">
              <a:buNone/>
              <a:defRPr sz="1170"/>
            </a:lvl8pPr>
            <a:lvl9pPr marL="4276807" indent="0">
              <a:buNone/>
              <a:defRPr sz="117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86443C-1987-40B6-B801-8035814E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FC4066-D295-4AA7-8A40-589A3AE22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924DDE-3EBE-48CB-86AC-9AA584DD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57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F942DB5-7825-4CBA-9F6C-CA14584B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457" y="569242"/>
            <a:ext cx="13040439" cy="2066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D594F4-A276-47E8-A9CC-EC6679242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457" y="2846202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F7EF18-BE7B-4761-9B93-CAD962C76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F3DB-5AF4-450B-ADC0-F1BD068CCCF7}" type="datetimeFigureOut">
              <a:rPr lang="de-DE" smtClean="0"/>
              <a:t>15.10.2024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0678EF-7285-4108-A5A2-64976E6F8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08286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FCF416-A8F5-4E92-94B2-E4D60AB3D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E742C-D4F9-4687-8909-CC6698D93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71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1069201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1" indent="-267301" algn="l" defTabSz="106920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1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02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871103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04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05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06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06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08" indent="-267301" algn="l" defTabSz="1069201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1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1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03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04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04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05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07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07" algn="l" defTabSz="1069201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microsoft.com/office/2007/relationships/hdphoto" Target="../media/hdphoto2.wdp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microsoft.com/office/2007/relationships/hdphoto" Target="../media/hdphoto3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5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microsoft.com/office/2007/relationships/hdphoto" Target="../media/hdphoto2.wdp"/><Relationship Id="rId2" Type="http://schemas.openxmlformats.org/officeDocument/2006/relationships/image" Target="../media/image7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image" Target="../media/image26.png"/><Relationship Id="rId4" Type="http://schemas.microsoft.com/office/2007/relationships/hdphoto" Target="../media/hdphoto4.wdp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elle 51">
            <a:extLst>
              <a:ext uri="{FF2B5EF4-FFF2-40B4-BE49-F238E27FC236}">
                <a16:creationId xmlns:a16="http://schemas.microsoft.com/office/drawing/2014/main" id="{B7556684-06F6-4656-92F4-572C0CA10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08229"/>
              </p:ext>
            </p:extLst>
          </p:nvPr>
        </p:nvGraphicFramePr>
        <p:xfrm>
          <a:off x="0" y="-187"/>
          <a:ext cx="15120000" cy="106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000">
                  <a:extLst>
                    <a:ext uri="{9D8B030D-6E8A-4147-A177-3AD203B41FA5}">
                      <a16:colId xmlns:a16="http://schemas.microsoft.com/office/drawing/2014/main" val="3292095513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37080319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777586098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123687024"/>
                    </a:ext>
                  </a:extLst>
                </a:gridCol>
              </a:tblGrid>
              <a:tr h="10692000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516847"/>
                  </a:ext>
                </a:extLst>
              </a:tr>
            </a:tbl>
          </a:graphicData>
        </a:graphic>
      </p:graphicFrame>
      <p:sp>
        <p:nvSpPr>
          <p:cNvPr id="56" name="Rechteck 55">
            <a:extLst>
              <a:ext uri="{FF2B5EF4-FFF2-40B4-BE49-F238E27FC236}">
                <a16:creationId xmlns:a16="http://schemas.microsoft.com/office/drawing/2014/main" id="{DC041D99-7D6A-4E04-BC7A-3CF608CE44F1}"/>
              </a:ext>
            </a:extLst>
          </p:cNvPr>
          <p:cNvSpPr/>
          <p:nvPr/>
        </p:nvSpPr>
        <p:spPr>
          <a:xfrm>
            <a:off x="7825199" y="1910442"/>
            <a:ext cx="3281825" cy="726373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437D8E2-AA79-4AAC-8048-CD393A46A454}"/>
              </a:ext>
            </a:extLst>
          </p:cNvPr>
          <p:cNvGrpSpPr/>
          <p:nvPr/>
        </p:nvGrpSpPr>
        <p:grpSpPr>
          <a:xfrm>
            <a:off x="3859188" y="183138"/>
            <a:ext cx="3353474" cy="6122376"/>
            <a:chOff x="11408150" y="4107690"/>
            <a:chExt cx="3353474" cy="6122376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CD5F3F29-3EDC-4275-A3E6-BE680BFDBA22}"/>
                </a:ext>
              </a:extLst>
            </p:cNvPr>
            <p:cNvSpPr txBox="1"/>
            <p:nvPr/>
          </p:nvSpPr>
          <p:spPr>
            <a:xfrm>
              <a:off x="12150772" y="4218640"/>
              <a:ext cx="2392476" cy="40011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00536" defTabSz="1018287"/>
              <a:r>
                <a:rPr lang="de-DE" sz="2000" b="1" dirty="0">
                  <a:solidFill>
                    <a:schemeClr val="tx1"/>
                  </a:solidFill>
                  <a:latin typeface="Calibri" panose="020F0502020204030204"/>
                </a:rPr>
                <a:t>Stopp den Müll! </a:t>
              </a:r>
            </a:p>
          </p:txBody>
        </p:sp>
        <p:sp>
          <p:nvSpPr>
            <p:cNvPr id="10" name="Flussdiagramm: Verbinder 9">
              <a:extLst>
                <a:ext uri="{FF2B5EF4-FFF2-40B4-BE49-F238E27FC236}">
                  <a16:creationId xmlns:a16="http://schemas.microsoft.com/office/drawing/2014/main" id="{76B53902-1342-4F32-BB48-869BAAA8AE0B}"/>
                </a:ext>
              </a:extLst>
            </p:cNvPr>
            <p:cNvSpPr/>
            <p:nvPr/>
          </p:nvSpPr>
          <p:spPr>
            <a:xfrm>
              <a:off x="11469835" y="4107690"/>
              <a:ext cx="922054" cy="922054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8287"/>
              <a:r>
                <a:rPr lang="de-DE" sz="779" b="1" dirty="0">
                  <a:solidFill>
                    <a:schemeClr val="tx1"/>
                  </a:solidFill>
                  <a:latin typeface="Calibri" panose="020F0502020204030204"/>
                </a:rPr>
                <a:t>Challenge </a:t>
              </a:r>
            </a:p>
            <a:p>
              <a:pPr algn="ctr" defTabSz="1018287"/>
              <a:r>
                <a:rPr lang="de-DE" sz="2673" b="1" dirty="0">
                  <a:solidFill>
                    <a:schemeClr val="tx1"/>
                  </a:solidFill>
                  <a:latin typeface="Calibri" panose="020F0502020204030204"/>
                </a:rPr>
                <a:t># 5</a:t>
              </a:r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B45E64DA-95DF-4AB1-9C98-6D0FAB660F33}"/>
                </a:ext>
              </a:extLst>
            </p:cNvPr>
            <p:cNvGrpSpPr/>
            <p:nvPr/>
          </p:nvGrpSpPr>
          <p:grpSpPr>
            <a:xfrm rot="825889">
              <a:off x="13089561" y="8289699"/>
              <a:ext cx="1672063" cy="1940367"/>
              <a:chOff x="11484510" y="8460762"/>
              <a:chExt cx="1744515" cy="2216023"/>
            </a:xfrm>
          </p:grpSpPr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098E3802-0B19-4003-A901-9867077E106A}"/>
                  </a:ext>
                </a:extLst>
              </p:cNvPr>
              <p:cNvSpPr/>
              <p:nvPr/>
            </p:nvSpPr>
            <p:spPr>
              <a:xfrm rot="224000">
                <a:off x="11484510" y="8460762"/>
                <a:ext cx="1744515" cy="1238282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e-DE" sz="2286"/>
              </a:p>
            </p:txBody>
          </p:sp>
          <p:pic>
            <p:nvPicPr>
              <p:cNvPr id="18" name="Grafik 17">
                <a:extLst>
                  <a:ext uri="{FF2B5EF4-FFF2-40B4-BE49-F238E27FC236}">
                    <a16:creationId xmlns:a16="http://schemas.microsoft.com/office/drawing/2014/main" id="{044AE758-8E09-4D4D-87B2-663D177725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24000">
                <a:off x="11772847" y="8506217"/>
                <a:ext cx="1151695" cy="1151699"/>
              </a:xfrm>
              <a:prstGeom prst="rect">
                <a:avLst/>
              </a:prstGeom>
            </p:spPr>
          </p:pic>
          <p:sp>
            <p:nvSpPr>
              <p:cNvPr id="19" name="Rechteck 18">
                <a:extLst>
                  <a:ext uri="{FF2B5EF4-FFF2-40B4-BE49-F238E27FC236}">
                    <a16:creationId xmlns:a16="http://schemas.microsoft.com/office/drawing/2014/main" id="{93678907-1F3C-4FCD-8E2D-BACD7600042B}"/>
                  </a:ext>
                </a:extLst>
              </p:cNvPr>
              <p:cNvSpPr/>
              <p:nvPr/>
            </p:nvSpPr>
            <p:spPr>
              <a:xfrm rot="224000" flipH="1">
                <a:off x="12197385" y="9694775"/>
                <a:ext cx="112951" cy="98201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de-DE" sz="2286"/>
              </a:p>
            </p:txBody>
          </p:sp>
        </p:grp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BD291738-4AF2-46AA-B690-71A9A7341607}"/>
                </a:ext>
              </a:extLst>
            </p:cNvPr>
            <p:cNvSpPr txBox="1"/>
            <p:nvPr/>
          </p:nvSpPr>
          <p:spPr>
            <a:xfrm>
              <a:off x="11408150" y="8064678"/>
              <a:ext cx="165244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>
                  <a:latin typeface="Calibri" panose="020F0502020204030204"/>
                </a:rPr>
                <a:t>Geht gemeinsam Müllsammeln, z. B. auf dem Pausenhof. Beschreibe: Wie viele Teile und was hast du gefunden?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CDCB221A-65FE-457B-9F24-CD5993C67F35}"/>
              </a:ext>
            </a:extLst>
          </p:cNvPr>
          <p:cNvGrpSpPr/>
          <p:nvPr/>
        </p:nvGrpSpPr>
        <p:grpSpPr>
          <a:xfrm>
            <a:off x="3942312" y="5838849"/>
            <a:ext cx="3499577" cy="4751550"/>
            <a:chOff x="11379837" y="5426415"/>
            <a:chExt cx="3499577" cy="4751550"/>
          </a:xfrm>
        </p:grpSpPr>
        <p:sp>
          <p:nvSpPr>
            <p:cNvPr id="21" name="Flussdiagramm: Verbinder 20">
              <a:extLst>
                <a:ext uri="{FF2B5EF4-FFF2-40B4-BE49-F238E27FC236}">
                  <a16:creationId xmlns:a16="http://schemas.microsoft.com/office/drawing/2014/main" id="{622D8412-03D5-4D14-87E4-DC95C8ED93A1}"/>
                </a:ext>
              </a:extLst>
            </p:cNvPr>
            <p:cNvSpPr/>
            <p:nvPr/>
          </p:nvSpPr>
          <p:spPr>
            <a:xfrm rot="696248">
              <a:off x="12006284" y="5426415"/>
              <a:ext cx="922054" cy="922054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8287"/>
              <a:r>
                <a:rPr lang="de-DE" sz="779" b="1" dirty="0">
                  <a:solidFill>
                    <a:schemeClr val="tx1"/>
                  </a:solidFill>
                  <a:latin typeface="Calibri" panose="020F0502020204030204"/>
                </a:rPr>
                <a:t>Challenge </a:t>
              </a:r>
            </a:p>
            <a:p>
              <a:pPr algn="ctr" defTabSz="1018287"/>
              <a:r>
                <a:rPr lang="de-DE" sz="2673" b="1" dirty="0">
                  <a:solidFill>
                    <a:schemeClr val="tx1"/>
                  </a:solidFill>
                  <a:latin typeface="Calibri" panose="020F0502020204030204"/>
                </a:rPr>
                <a:t># 6</a:t>
              </a: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BA632DBA-D520-4CF0-A636-FED1DF17FF3B}"/>
                </a:ext>
              </a:extLst>
            </p:cNvPr>
            <p:cNvSpPr txBox="1"/>
            <p:nvPr/>
          </p:nvSpPr>
          <p:spPr>
            <a:xfrm rot="21118322">
              <a:off x="11756998" y="6149740"/>
              <a:ext cx="2785670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00769" defTabSz="1018287"/>
              <a:r>
                <a:rPr lang="de-DE" sz="2000" b="1" dirty="0">
                  <a:latin typeface="Calibri" panose="020F0502020204030204"/>
                </a:rPr>
                <a:t>Tauschen statt kaufen</a:t>
              </a:r>
            </a:p>
          </p:txBody>
        </p:sp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E83FA0E9-77E3-4150-B57B-FCB7A0C930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3000" y="7854979"/>
              <a:ext cx="800231" cy="800231"/>
            </a:xfrm>
            <a:prstGeom prst="rect">
              <a:avLst/>
            </a:prstGeom>
          </p:spPr>
        </p:pic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65DC2E50-77E7-4307-BD10-F0804E6C6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biLevel thresh="5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backgroundMark x1="35461" y1="70213" x2="35461" y2="70213"/>
                          <a14:backgroundMark x1="44681" y1="41135" x2="44681" y2="41135"/>
                          <a14:backgroundMark x1="48936" y1="60993" x2="48936" y2="60993"/>
                          <a14:backgroundMark x1="59574" y1="53901" x2="59574" y2="53901"/>
                          <a14:backgroundMark x1="60284" y1="40426" x2="60284" y2="40426"/>
                          <a14:backgroundMark x1="60284" y1="34043" x2="60284" y2="34043"/>
                          <a14:backgroundMark x1="26241" y1="28369" x2="26241" y2="28369"/>
                          <a14:backgroundMark x1="34752" y1="55319" x2="34752" y2="553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39122">
              <a:off x="13720631" y="6811827"/>
              <a:ext cx="1124331" cy="1124331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A1FAD18D-2968-4FE5-890B-39306B11C8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14416" y="7704868"/>
              <a:ext cx="1005838" cy="1005838"/>
            </a:xfrm>
            <a:prstGeom prst="rect">
              <a:avLst/>
            </a:prstGeom>
          </p:spPr>
        </p:pic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7CD9AA6D-1D6D-4586-8853-70B158624D72}"/>
                </a:ext>
              </a:extLst>
            </p:cNvPr>
            <p:cNvSpPr txBox="1"/>
            <p:nvPr/>
          </p:nvSpPr>
          <p:spPr>
            <a:xfrm rot="21067018">
              <a:off x="11379837" y="6883479"/>
              <a:ext cx="248493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>
                  <a:solidFill>
                    <a:sysClr val="windowText" lastClr="000000"/>
                  </a:solidFill>
                  <a:latin typeface="Calibri" panose="020F0502020204030204"/>
                </a:rPr>
                <a:t>Macht eine Tauschbörse in der Klasse: Jede*r bringt ein Teil mit und kann es gegen etwas tauschen, das jemand anderes mitgebracht hat! 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2B65710-CB52-4B16-B3DF-9A7C093D2EC0}"/>
                </a:ext>
              </a:extLst>
            </p:cNvPr>
            <p:cNvSpPr txBox="1"/>
            <p:nvPr/>
          </p:nvSpPr>
          <p:spPr>
            <a:xfrm>
              <a:off x="11453072" y="9625297"/>
              <a:ext cx="13673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ysClr val="windowText" lastClr="000000"/>
                  </a:solidFill>
                  <a:latin typeface="Calibri" panose="020F0502020204030204"/>
                </a:rPr>
                <a:t>Was hast du mitgebracht? </a:t>
              </a:r>
            </a:p>
          </p:txBody>
        </p:sp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076202D8-FAE9-4CDC-BFB2-CCBE1189F4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63375" y="8539421"/>
              <a:ext cx="853960" cy="853960"/>
            </a:xfrm>
            <a:prstGeom prst="rect">
              <a:avLst/>
            </a:prstGeom>
          </p:spPr>
        </p:pic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6ECCC6DD-879F-49A6-9488-297F59CBF4C9}"/>
                </a:ext>
              </a:extLst>
            </p:cNvPr>
            <p:cNvSpPr txBox="1"/>
            <p:nvPr/>
          </p:nvSpPr>
          <p:spPr>
            <a:xfrm>
              <a:off x="13512053" y="9654745"/>
              <a:ext cx="13673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ysClr val="windowText" lastClr="000000"/>
                  </a:solidFill>
                  <a:latin typeface="Calibri" panose="020F0502020204030204"/>
                </a:rPr>
                <a:t>Was hast du bekommen?</a:t>
              </a:r>
            </a:p>
          </p:txBody>
        </p:sp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1B2178EA-8C21-45CD-A00B-CC0955DCE16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2735849" y="9013155"/>
              <a:ext cx="853960" cy="853960"/>
            </a:xfrm>
            <a:prstGeom prst="rect">
              <a:avLst/>
            </a:prstGeom>
          </p:spPr>
        </p:pic>
      </p:grpSp>
      <p:sp>
        <p:nvSpPr>
          <p:cNvPr id="40" name="Rechteck 39">
            <a:extLst>
              <a:ext uri="{FF2B5EF4-FFF2-40B4-BE49-F238E27FC236}">
                <a16:creationId xmlns:a16="http://schemas.microsoft.com/office/drawing/2014/main" id="{62E8398D-1E3E-4879-A571-1799BF24CD53}"/>
              </a:ext>
            </a:extLst>
          </p:cNvPr>
          <p:cNvSpPr/>
          <p:nvPr/>
        </p:nvSpPr>
        <p:spPr>
          <a:xfrm>
            <a:off x="4657458" y="989756"/>
            <a:ext cx="2605905" cy="30193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D79A2465-0B80-40FB-8074-AC14D0E76880}"/>
              </a:ext>
            </a:extLst>
          </p:cNvPr>
          <p:cNvSpPr/>
          <p:nvPr/>
        </p:nvSpPr>
        <p:spPr>
          <a:xfrm>
            <a:off x="4098230" y="9236855"/>
            <a:ext cx="1188519" cy="81310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3D4C196-EE9D-4315-9CB0-F55BC2D6F804}"/>
              </a:ext>
            </a:extLst>
          </p:cNvPr>
          <p:cNvSpPr/>
          <p:nvPr/>
        </p:nvSpPr>
        <p:spPr>
          <a:xfrm>
            <a:off x="6169062" y="9263034"/>
            <a:ext cx="1188519" cy="7869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F7ED5CEF-7AAB-452A-8612-C339AA4BD58E}"/>
              </a:ext>
            </a:extLst>
          </p:cNvPr>
          <p:cNvSpPr txBox="1"/>
          <p:nvPr/>
        </p:nvSpPr>
        <p:spPr>
          <a:xfrm>
            <a:off x="7504112" y="144379"/>
            <a:ext cx="382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Calibri" panose="020F0502020204030204"/>
              </a:rPr>
              <a:t>HERZLICHEN DANK </a:t>
            </a:r>
            <a:endParaRPr lang="de-DE" sz="2400" b="1" dirty="0">
              <a:latin typeface="Calibri" panose="020F0502020204030204"/>
            </a:endParaRPr>
          </a:p>
          <a:p>
            <a:pPr algn="ctr"/>
            <a:r>
              <a:rPr lang="de-DE" sz="2400" dirty="0">
                <a:latin typeface="Calibri" panose="020F0502020204030204"/>
              </a:rPr>
              <a:t>Du </a:t>
            </a:r>
            <a:r>
              <a:rPr lang="de-DE" sz="2400" dirty="0" smtClean="0">
                <a:latin typeface="Calibri" panose="020F0502020204030204"/>
              </a:rPr>
              <a:t>hast schon viel für den Klimaschutz getan! </a:t>
            </a:r>
          </a:p>
          <a:p>
            <a:pPr algn="ctr"/>
            <a:r>
              <a:rPr lang="de-DE" sz="2400" b="1" dirty="0" smtClean="0">
                <a:latin typeface="Calibri" panose="020F0502020204030204"/>
              </a:rPr>
              <a:t>WEITER SO!</a:t>
            </a:r>
            <a:endParaRPr lang="de-DE" sz="2400" b="1" dirty="0">
              <a:latin typeface="Calibri" panose="020F0502020204030204"/>
            </a:endParaRPr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666E28EE-3789-4425-8E40-17D987566E3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6776">
            <a:off x="9908491" y="1487559"/>
            <a:ext cx="1466585" cy="1466585"/>
          </a:xfrm>
          <a:prstGeom prst="rect">
            <a:avLst/>
          </a:prstGeom>
        </p:spPr>
      </p:pic>
      <p:sp>
        <p:nvSpPr>
          <p:cNvPr id="47" name="Flussdiagramm: Verbinder 46">
            <a:extLst>
              <a:ext uri="{FF2B5EF4-FFF2-40B4-BE49-F238E27FC236}">
                <a16:creationId xmlns:a16="http://schemas.microsoft.com/office/drawing/2014/main" id="{7FF59C3C-383B-48FC-90D4-4FCF206EFDDD}"/>
              </a:ext>
            </a:extLst>
          </p:cNvPr>
          <p:cNvSpPr/>
          <p:nvPr/>
        </p:nvSpPr>
        <p:spPr>
          <a:xfrm rot="894345">
            <a:off x="10246719" y="1565369"/>
            <a:ext cx="922054" cy="92205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8287"/>
            <a:r>
              <a:rPr lang="de-DE" sz="2673" b="1" dirty="0">
                <a:solidFill>
                  <a:schemeClr val="tx1"/>
                </a:solidFill>
                <a:latin typeface="Calibri" panose="020F0502020204030204"/>
              </a:rPr>
              <a:t># 7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2AEE29AD-2882-4375-BB75-33E999F778AC}"/>
              </a:ext>
            </a:extLst>
          </p:cNvPr>
          <p:cNvSpPr/>
          <p:nvPr/>
        </p:nvSpPr>
        <p:spPr>
          <a:xfrm>
            <a:off x="7635941" y="9851735"/>
            <a:ext cx="36692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/>
              <a:t>Was hat dir am meisten Spaß gemacht und was willst du in Zukunft für den Klimaschutz tun</a:t>
            </a:r>
            <a:r>
              <a:rPr lang="de-DE" sz="1400" dirty="0"/>
              <a:t>?</a:t>
            </a:r>
            <a:r>
              <a:rPr lang="de-DE" sz="1400" b="1" dirty="0"/>
              <a:t> Male, bastle, schreibe auf!</a:t>
            </a:r>
          </a:p>
          <a:p>
            <a:r>
              <a:rPr lang="de-DE" sz="1400" dirty="0">
                <a:solidFill>
                  <a:prstClr val="white">
                    <a:lumMod val="65000"/>
                  </a:prstClr>
                </a:solidFill>
              </a:rPr>
              <a:t> </a:t>
            </a:r>
          </a:p>
        </p:txBody>
      </p:sp>
      <p:pic>
        <p:nvPicPr>
          <p:cNvPr id="50" name="Grafik 49">
            <a:extLst>
              <a:ext uri="{FF2B5EF4-FFF2-40B4-BE49-F238E27FC236}">
                <a16:creationId xmlns:a16="http://schemas.microsoft.com/office/drawing/2014/main" id="{45F12AD6-9CA0-4C6D-B892-E4A9BB2361B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07332">
            <a:off x="7679832" y="9103086"/>
            <a:ext cx="853960" cy="85396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DC0585B-239E-4A04-97DB-92F8C782308E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1"/>
          <a:stretch/>
        </p:blipFill>
        <p:spPr>
          <a:xfrm rot="3542748" flipH="1">
            <a:off x="3231937" y="2680883"/>
            <a:ext cx="1799353" cy="1525127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 rot="5400000">
            <a:off x="-3399460" y="3850856"/>
            <a:ext cx="104165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4800" b="1" dirty="0" smtClean="0">
              <a:latin typeface="Century Gothic" panose="020B0502020202020204" pitchFamily="34" charset="0"/>
            </a:endParaRPr>
          </a:p>
          <a:p>
            <a:pPr algn="ctr"/>
            <a:r>
              <a:rPr lang="de-DE" sz="4400" b="1" dirty="0" smtClean="0">
                <a:latin typeface="Century Gothic" panose="020B0502020202020204" pitchFamily="34" charset="0"/>
              </a:rPr>
              <a:t>Die lustigen</a:t>
            </a:r>
          </a:p>
          <a:p>
            <a:pPr algn="ctr"/>
            <a:r>
              <a:rPr lang="de-DE" sz="4400" b="1" dirty="0" smtClean="0">
                <a:latin typeface="Century Gothic" panose="020B0502020202020204" pitchFamily="34" charset="0"/>
              </a:rPr>
              <a:t> kleinen Helferlein begleiten Dich beim Klimaschutz</a:t>
            </a:r>
            <a:endParaRPr lang="de-DE" sz="4400" b="1" dirty="0">
              <a:latin typeface="Century Gothic" panose="020B0502020202020204" pitchFamily="34" charset="0"/>
            </a:endParaRP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11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19847" y1="51852" x2="19847" y2="51852"/>
                        <a14:foregroundMark x1="22996" y1="45584" x2="22996" y2="45584"/>
                        <a14:foregroundMark x1="15935" y1="35613" x2="15935" y2="35613"/>
                        <a14:foregroundMark x1="14408" y1="33903" x2="14408" y2="33903"/>
                        <a14:foregroundMark x1="18989" y1="38746" x2="18989" y2="38746"/>
                        <a14:foregroundMark x1="18607" y1="39031" x2="18607" y2="39031"/>
                        <a14:foregroundMark x1="18321" y1="39316" x2="18321" y2="39316"/>
                        <a14:foregroundMark x1="5821" y1="60969" x2="5821" y2="60969"/>
                        <a14:foregroundMark x1="9637" y1="57550" x2="9637" y2="57550"/>
                        <a14:foregroundMark x1="8588" y1="64387" x2="8588" y2="64387"/>
                        <a14:foregroundMark x1="9637" y1="79487" x2="9637" y2="79487"/>
                        <a14:foregroundMark x1="9351" y1="74359" x2="9351" y2="74359"/>
                        <a14:foregroundMark x1="9160" y1="71225" x2="9160" y2="71225"/>
                        <a14:foregroundMark x1="7920" y1="68946" x2="7920" y2="68946"/>
                        <a14:foregroundMark x1="7156" y1="69516" x2="7156" y2="69516"/>
                        <a14:foregroundMark x1="9924" y1="67806" x2="9924" y2="67806"/>
                        <a14:foregroundMark x1="8111" y1="62108" x2="8111" y2="62108"/>
                        <a14:foregroundMark x1="4866" y1="51852" x2="4866" y2="51852"/>
                        <a14:foregroundMark x1="9256" y1="88319" x2="9256" y2="88319"/>
                        <a14:foregroundMark x1="9256" y1="89459" x2="9256" y2="89459"/>
                        <a14:foregroundMark x1="6775" y1="54701" x2="6775" y2="54701"/>
                        <a14:foregroundMark x1="33779" y1="22507" x2="33779" y2="22507"/>
                        <a14:foregroundMark x1="37786" y1="25071" x2="37786" y2="25071"/>
                        <a14:foregroundMark x1="35401" y1="34473" x2="35401" y2="34473"/>
                        <a14:foregroundMark x1="8969" y1="62678" x2="8969" y2="62678"/>
                        <a14:foregroundMark x1="63836" y1="39601" x2="63836" y2="39601"/>
                        <a14:foregroundMark x1="62882" y1="35328" x2="62882" y2="35328"/>
                        <a14:foregroundMark x1="6393" y1="62108" x2="6393" y2="62108"/>
                        <a14:foregroundMark x1="6775" y1="60114" x2="6775" y2="60114"/>
                        <a14:foregroundMark x1="18130" y1="29630" x2="18130" y2="29630"/>
                        <a14:foregroundMark x1="18321" y1="33903" x2="18321" y2="33903"/>
                        <a14:foregroundMark x1="74809" y1="46439" x2="74809" y2="46439"/>
                        <a14:foregroundMark x1="75286" y1="43875" x2="75286" y2="43875"/>
                        <a14:foregroundMark x1="73855" y1="44729" x2="73855" y2="44729"/>
                        <a14:foregroundMark x1="74046" y1="42165" x2="74046" y2="42165"/>
                        <a14:foregroundMark x1="77481" y1="47863" x2="77481" y2="47863"/>
                        <a14:foregroundMark x1="75477" y1="52991" x2="75477" y2="52991"/>
                        <a14:foregroundMark x1="92080" y1="58689" x2="92080" y2="58689"/>
                        <a14:foregroundMark x1="91126" y1="55556" x2="91126" y2="55556"/>
                        <a14:foregroundMark x1="91126" y1="55556" x2="91126" y2="55556"/>
                        <a14:foregroundMark x1="91031" y1="62108" x2="91031" y2="62108"/>
                        <a14:foregroundMark x1="92080" y1="62963" x2="92080" y2="62963"/>
                        <a14:foregroundMark x1="93321" y1="62393" x2="93321" y2="62393"/>
                        <a14:foregroundMark x1="90363" y1="60969" x2="90363" y2="60969"/>
                        <a14:foregroundMark x1="90076" y1="59259" x2="90076" y2="59259"/>
                        <a14:foregroundMark x1="61260" y1="41595" x2="61260" y2="41595"/>
                        <a14:foregroundMark x1="61355" y1="39601" x2="61355" y2="39601"/>
                        <a14:foregroundMark x1="62214" y1="41880" x2="62214" y2="41880"/>
                        <a14:foregroundMark x1="61546" y1="37892" x2="61546" y2="37892"/>
                        <a14:foregroundMark x1="61737" y1="37322" x2="61737" y2="37322"/>
                        <a14:foregroundMark x1="62500" y1="41880" x2="62500" y2="41880"/>
                        <a14:foregroundMark x1="62691" y1="41311" x2="62691" y2="41311"/>
                        <a14:foregroundMark x1="62786" y1="40741" x2="62786" y2="40741"/>
                        <a14:foregroundMark x1="63454" y1="35897" x2="63454" y2="35897"/>
                        <a14:foregroundMark x1="62786" y1="34473" x2="62786" y2="34473"/>
                        <a14:foregroundMark x1="62882" y1="33618" x2="62882" y2="33618"/>
                        <a14:foregroundMark x1="63740" y1="38746" x2="63740" y2="38746"/>
                        <a14:foregroundMark x1="64122" y1="39886" x2="64122" y2="39886"/>
                        <a14:foregroundMark x1="64408" y1="40171" x2="64408" y2="40171"/>
                        <a14:foregroundMark x1="63836" y1="37892" x2="63836" y2="37892"/>
                        <a14:foregroundMark x1="5821" y1="50712" x2="5821" y2="50712"/>
                        <a14:foregroundMark x1="6775" y1="49288" x2="6775" y2="49288"/>
                        <a14:foregroundMark x1="7634" y1="48148" x2="7634" y2="48148"/>
                        <a14:foregroundMark x1="8302" y1="47863" x2="8302" y2="47863"/>
                        <a14:foregroundMark x1="9828" y1="56980" x2="9828" y2="56980"/>
                        <a14:foregroundMark x1="10019" y1="54986" x2="10019" y2="54986"/>
                        <a14:foregroundMark x1="6107" y1="70940" x2="6107" y2="70940"/>
                        <a14:foregroundMark x1="5630" y1="71795" x2="5630" y2="71795"/>
                        <a14:foregroundMark x1="8015" y1="64957" x2="8015" y2="64957"/>
                        <a14:foregroundMark x1="7538" y1="64957" x2="7538" y2="64957"/>
                        <a14:foregroundMark x1="2481" y1="56980" x2="2481" y2="56980"/>
                        <a14:foregroundMark x1="22328" y1="54416" x2="22328" y2="54416"/>
                        <a14:foregroundMark x1="23187" y1="52422" x2="23187" y2="52422"/>
                        <a14:backgroundMark x1="18893" y1="58405" x2="18893" y2="58405"/>
                        <a14:backgroundMark x1="26431" y1="49573" x2="26431" y2="49573"/>
                        <a14:backgroundMark x1="23760" y1="64103" x2="23760" y2="64103"/>
                        <a14:backgroundMark x1="18893" y1="45299" x2="18893" y2="45299"/>
                        <a14:backgroundMark x1="8683" y1="60969" x2="8683" y2="60969"/>
                        <a14:backgroundMark x1="32824" y1="54416" x2="32824" y2="54416"/>
                        <a14:backgroundMark x1="34828" y1="52707" x2="34828" y2="52707"/>
                        <a14:backgroundMark x1="37118" y1="51282" x2="37118" y2="51282"/>
                        <a14:backgroundMark x1="33397" y1="49003" x2="33397" y2="49003"/>
                        <a14:backgroundMark x1="32252" y1="45584" x2="32252" y2="45584"/>
                        <a14:backgroundMark x1="31107" y1="42450" x2="31107" y2="42450"/>
                        <a14:backgroundMark x1="31584" y1="33903" x2="31584" y2="33903"/>
                        <a14:backgroundMark x1="31584" y1="32764" x2="31584" y2="32764"/>
                        <a14:backgroundMark x1="31679" y1="27350" x2="31679" y2="27350"/>
                        <a14:backgroundMark x1="7920" y1="66667" x2="7920" y2="66667"/>
                        <a14:backgroundMark x1="38263" y1="47293" x2="38263" y2="47293"/>
                        <a14:backgroundMark x1="36450" y1="47578" x2="36450" y2="47578"/>
                        <a14:backgroundMark x1="35115" y1="47863" x2="35115" y2="47863"/>
                        <a14:backgroundMark x1="34160" y1="58405" x2="34160" y2="58405"/>
                        <a14:backgroundMark x1="35115" y1="9972" x2="35115" y2="9972"/>
                        <a14:backgroundMark x1="32252" y1="9972" x2="32252" y2="9972"/>
                        <a14:backgroundMark x1="29676" y1="19658" x2="29676" y2="19658"/>
                        <a14:backgroundMark x1="49618" y1="54131" x2="49618" y2="54131"/>
                        <a14:backgroundMark x1="50095" y1="29915" x2="50095" y2="29915"/>
                        <a14:backgroundMark x1="52195" y1="25356" x2="52195" y2="25356"/>
                        <a14:backgroundMark x1="65649" y1="17094" x2="65649" y2="17094"/>
                        <a14:backgroundMark x1="61641" y1="14815" x2="61641" y2="14815"/>
                        <a14:backgroundMark x1="60401" y1="24786" x2="60401" y2="24786"/>
                        <a14:backgroundMark x1="67080" y1="37322" x2="67080" y2="37322"/>
                        <a14:backgroundMark x1="65840" y1="26211" x2="65840" y2="26211"/>
                        <a14:backgroundMark x1="35019" y1="40456" x2="35019" y2="40456"/>
                        <a14:backgroundMark x1="38836" y1="35897" x2="38836" y2="35897"/>
                        <a14:backgroundMark x1="39313" y1="31909" x2="39313" y2="31909"/>
                        <a14:backgroundMark x1="63550" y1="12251" x2="63550" y2="12251"/>
                        <a14:backgroundMark x1="62595" y1="9402" x2="62595" y2="9402"/>
                        <a14:backgroundMark x1="66603" y1="19088" x2="66603" y2="19088"/>
                        <a14:backgroundMark x1="67748" y1="11966" x2="67748" y2="11966"/>
                        <a14:backgroundMark x1="67366" y1="7407" x2="67366" y2="7407"/>
                        <a14:backgroundMark x1="56202" y1="31054" x2="56202" y2="31054"/>
                        <a14:backgroundMark x1="50668" y1="13675" x2="50668" y2="13675"/>
                        <a14:backgroundMark x1="51908" y1="2279" x2="51908" y2="2279"/>
                        <a14:backgroundMark x1="51908" y1="2279" x2="51908" y2="2279"/>
                        <a14:backgroundMark x1="54389" y1="19088" x2="54389" y2="19088"/>
                        <a14:backgroundMark x1="53721" y1="22792" x2="53721" y2="22792"/>
                        <a14:backgroundMark x1="53721" y1="22792" x2="53721" y2="22792"/>
                        <a14:backgroundMark x1="55248" y1="14245" x2="55248" y2="14245"/>
                        <a14:backgroundMark x1="55248" y1="14245" x2="55248" y2="14245"/>
                        <a14:backgroundMark x1="46088" y1="29060" x2="46088" y2="29060"/>
                        <a14:backgroundMark x1="45038" y1="31054" x2="45038" y2="31054"/>
                        <a14:backgroundMark x1="44656" y1="40456" x2="44656" y2="40456"/>
                        <a14:backgroundMark x1="45229" y1="45299" x2="45229" y2="45299"/>
                        <a14:backgroundMark x1="45706" y1="47863" x2="45706" y2="47863"/>
                        <a14:backgroundMark x1="46469" y1="50142" x2="46469" y2="50142"/>
                        <a14:backgroundMark x1="47805" y1="52991" x2="47805" y2="52991"/>
                        <a14:backgroundMark x1="49046" y1="53561" x2="49046" y2="53561"/>
                        <a14:backgroundMark x1="50191" y1="54131" x2="50191" y2="54131"/>
                        <a14:backgroundMark x1="51336" y1="54416" x2="51336" y2="54416"/>
                        <a14:backgroundMark x1="51813" y1="54416" x2="51813" y2="54416"/>
                        <a14:backgroundMark x1="52576" y1="54701" x2="52576" y2="54701"/>
                        <a14:backgroundMark x1="53435" y1="53846" x2="53435" y2="53846"/>
                        <a14:backgroundMark x1="54389" y1="52137" x2="54389" y2="52137"/>
                        <a14:backgroundMark x1="54389" y1="52137" x2="54389" y2="52137"/>
                        <a14:backgroundMark x1="57443" y1="48433" x2="57443" y2="48433"/>
                        <a14:backgroundMark x1="59351" y1="46154" x2="59351" y2="46154"/>
                        <a14:backgroundMark x1="59351" y1="46154" x2="59351" y2="46154"/>
                        <a14:backgroundMark x1="62405" y1="46439" x2="62405" y2="46439"/>
                        <a14:backgroundMark x1="62405" y1="46439" x2="62405" y2="46439"/>
                        <a14:backgroundMark x1="60401" y1="40456" x2="60401" y2="40456"/>
                        <a14:backgroundMark x1="60687" y1="36752" x2="60687" y2="36752"/>
                        <a14:backgroundMark x1="61641" y1="32194" x2="61641" y2="32194"/>
                        <a14:backgroundMark x1="61641" y1="32194" x2="61641" y2="32194"/>
                        <a14:backgroundMark x1="60210" y1="40456" x2="60210" y2="40456"/>
                        <a14:backgroundMark x1="64313" y1="45014" x2="64313" y2="45014"/>
                        <a14:backgroundMark x1="60973" y1="21083" x2="60973" y2="21083"/>
                        <a14:backgroundMark x1="57061" y1="26781" x2="57061" y2="26781"/>
                        <a14:backgroundMark x1="53149" y1="12251" x2="53149" y2="12251"/>
                        <a14:backgroundMark x1="51813" y1="11966" x2="51813" y2="11966"/>
                        <a14:backgroundMark x1="53912" y1="12251" x2="53912" y2="12251"/>
                        <a14:backgroundMark x1="54962" y1="11396" x2="54962" y2="11396"/>
                        <a14:backgroundMark x1="54198" y1="5983" x2="54198" y2="5983"/>
                        <a14:backgroundMark x1="51050" y1="25641" x2="51050" y2="25641"/>
                        <a14:backgroundMark x1="50095" y1="23932" x2="50095" y2="23932"/>
                        <a14:backgroundMark x1="48092" y1="28205" x2="48092" y2="28205"/>
                        <a14:backgroundMark x1="47042" y1="27635" x2="47042" y2="27635"/>
                        <a14:backgroundMark x1="51718" y1="32764" x2="51718" y2="32764"/>
                        <a14:backgroundMark x1="53817" y1="33903" x2="53817" y2="33903"/>
                        <a14:backgroundMark x1="39885" y1="43875" x2="39885" y2="43875"/>
                        <a14:backgroundMark x1="33397" y1="36182" x2="33397" y2="36182"/>
                        <a14:backgroundMark x1="36737" y1="21368" x2="36737" y2="21368"/>
                        <a14:backgroundMark x1="36260" y1="18519" x2="36260" y2="18519"/>
                        <a14:backgroundMark x1="25668" y1="37322" x2="25668" y2="37322"/>
                        <a14:backgroundMark x1="25859" y1="41595" x2="25859" y2="41595"/>
                        <a14:backgroundMark x1="23569" y1="36182" x2="23569" y2="36182"/>
                        <a14:backgroundMark x1="19752" y1="66382" x2="19752" y2="66382"/>
                        <a14:backgroundMark x1="24905" y1="57835" x2="24905" y2="57835"/>
                        <a14:backgroundMark x1="20706" y1="59544" x2="20706" y2="59544"/>
                        <a14:backgroundMark x1="17748" y1="60684" x2="17748" y2="60684"/>
                        <a14:backgroundMark x1="16889" y1="53846" x2="16889" y2="53846"/>
                        <a14:backgroundMark x1="17176" y1="45299" x2="17176" y2="45299"/>
                        <a14:backgroundMark x1="17844" y1="33903" x2="17844" y2="33903"/>
                        <a14:backgroundMark x1="17939" y1="38746" x2="17939" y2="38746"/>
                        <a14:backgroundMark x1="18321" y1="38177" x2="18321" y2="38177"/>
                        <a14:backgroundMark x1="44561" y1="34758" x2="44561" y2="34758"/>
                        <a14:backgroundMark x1="74332" y1="35043" x2="74332" y2="35043"/>
                        <a14:backgroundMark x1="78149" y1="37607" x2="78149" y2="37607"/>
                        <a14:backgroundMark x1="81489" y1="45299" x2="81489" y2="45299"/>
                        <a14:backgroundMark x1="81489" y1="47863" x2="81489" y2="48718"/>
                        <a14:backgroundMark x1="80534" y1="54416" x2="80534" y2="54416"/>
                        <a14:backgroundMark x1="79294" y1="58405" x2="79294" y2="58405"/>
                        <a14:backgroundMark x1="78149" y1="60684" x2="77863" y2="60969"/>
                        <a14:backgroundMark x1="74523" y1="61538" x2="74523" y2="61538"/>
                        <a14:backgroundMark x1="72710" y1="57265" x2="72710" y2="57265"/>
                        <a14:backgroundMark x1="72233" y1="54131" x2="72233" y2="54131"/>
                        <a14:backgroundMark x1="71947" y1="50142" x2="71947" y2="50142"/>
                        <a14:backgroundMark x1="71947" y1="42450" x2="71947" y2="42450"/>
                        <a14:backgroundMark x1="71947" y1="42165" x2="71947" y2="42165"/>
                        <a14:backgroundMark x1="73378" y1="35043" x2="73378" y2="35043"/>
                        <a14:backgroundMark x1="76527" y1="31339" x2="76527" y2="31339"/>
                        <a14:backgroundMark x1="78817" y1="29915" x2="78817" y2="29915"/>
                        <a14:backgroundMark x1="84924" y1="27920" x2="84924" y2="27920"/>
                        <a14:backgroundMark x1="84924" y1="27920" x2="84924" y2="27920"/>
                        <a14:backgroundMark x1="61069" y1="47009" x2="61069" y2="47009"/>
                        <a14:backgroundMark x1="63550" y1="43875" x2="63550" y2="43875"/>
                        <a14:backgroundMark x1="65363" y1="42450" x2="65363" y2="42450"/>
                        <a14:backgroundMark x1="62691" y1="39031" x2="62691" y2="39031"/>
                        <a14:backgroundMark x1="62023" y1="40456" x2="62023" y2="40456"/>
                        <a14:backgroundMark x1="61641" y1="40741" x2="61641" y2="40741"/>
                        <a14:backgroundMark x1="62977" y1="30199" x2="62977" y2="30199"/>
                        <a14:backgroundMark x1="64122" y1="34473" x2="64122" y2="34473"/>
                        <a14:backgroundMark x1="62977" y1="37892" x2="62977" y2="37892"/>
                        <a14:backgroundMark x1="63263" y1="34473" x2="63263" y2="34473"/>
                        <a14:backgroundMark x1="21851" y1="38746" x2="21851" y2="38746"/>
                        <a14:backgroundMark x1="61832" y1="39316" x2="61832" y2="39316"/>
                        <a14:backgroundMark x1="22519" y1="64672" x2="22519" y2="64672"/>
                        <a14:backgroundMark x1="24618" y1="58974" x2="24618" y2="58974"/>
                        <a14:backgroundMark x1="22615" y1="58689" x2="22615" y2="58689"/>
                        <a14:backgroundMark x1="38263" y1="42735" x2="38263" y2="42735"/>
                        <a14:backgroundMark x1="39981" y1="39601" x2="39981" y2="39601"/>
                        <a14:backgroundMark x1="40840" y1="38462" x2="40840" y2="38462"/>
                        <a14:backgroundMark x1="41317" y1="32764" x2="41317" y2="32764"/>
                        <a14:backgroundMark x1="64313" y1="39316" x2="64313" y2="393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61909" y="4146760"/>
            <a:ext cx="5903208" cy="1977124"/>
          </a:xfrm>
          <a:prstGeom prst="rect">
            <a:avLst/>
          </a:prstGeom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13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26522">
            <a:off x="7938823" y="1275027"/>
            <a:ext cx="446437" cy="579995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14">
            <a:clrChange>
              <a:clrFrom>
                <a:srgbClr val="231200"/>
              </a:clrFrom>
              <a:clrTo>
                <a:srgbClr val="231200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605" t="21593" b="18581"/>
          <a:stretch/>
        </p:blipFill>
        <p:spPr>
          <a:xfrm rot="16200000">
            <a:off x="10431390" y="3491594"/>
            <a:ext cx="5220110" cy="3575750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7043351" y="104246"/>
            <a:ext cx="76082" cy="429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7012912" y="505233"/>
            <a:ext cx="77755" cy="766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44" name="Grafik 43"/>
          <p:cNvPicPr>
            <a:picLocks noChangeAspect="1"/>
          </p:cNvPicPr>
          <p:nvPr/>
        </p:nvPicPr>
        <p:blipFill rotWithShape="1">
          <a:blip r:embed="rId11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19847" y1="51852" x2="19847" y2="51852"/>
                        <a14:foregroundMark x1="22996" y1="45584" x2="22996" y2="45584"/>
                        <a14:foregroundMark x1="15935" y1="35613" x2="15935" y2="35613"/>
                        <a14:foregroundMark x1="14408" y1="33903" x2="14408" y2="33903"/>
                        <a14:foregroundMark x1="18989" y1="38746" x2="18989" y2="38746"/>
                        <a14:foregroundMark x1="18607" y1="39031" x2="18607" y2="39031"/>
                        <a14:foregroundMark x1="18321" y1="39316" x2="18321" y2="39316"/>
                        <a14:foregroundMark x1="5821" y1="60969" x2="5821" y2="60969"/>
                        <a14:foregroundMark x1="9637" y1="57550" x2="9637" y2="57550"/>
                        <a14:foregroundMark x1="8588" y1="64387" x2="8588" y2="64387"/>
                        <a14:foregroundMark x1="9637" y1="79487" x2="9637" y2="79487"/>
                        <a14:foregroundMark x1="9351" y1="74359" x2="9351" y2="74359"/>
                        <a14:foregroundMark x1="9160" y1="71225" x2="9160" y2="71225"/>
                        <a14:foregroundMark x1="7920" y1="68946" x2="7920" y2="68946"/>
                        <a14:foregroundMark x1="7156" y1="69516" x2="7156" y2="69516"/>
                        <a14:foregroundMark x1="9924" y1="67806" x2="9924" y2="67806"/>
                        <a14:foregroundMark x1="8111" y1="62108" x2="8111" y2="62108"/>
                        <a14:foregroundMark x1="4866" y1="51852" x2="4866" y2="51852"/>
                        <a14:foregroundMark x1="9256" y1="88319" x2="9256" y2="88319"/>
                        <a14:foregroundMark x1="9256" y1="89459" x2="9256" y2="89459"/>
                        <a14:foregroundMark x1="6775" y1="54701" x2="6775" y2="54701"/>
                        <a14:foregroundMark x1="33779" y1="22507" x2="33779" y2="22507"/>
                        <a14:foregroundMark x1="37786" y1="25071" x2="37786" y2="25071"/>
                        <a14:foregroundMark x1="35401" y1="34473" x2="35401" y2="34473"/>
                        <a14:foregroundMark x1="8969" y1="62678" x2="8969" y2="62678"/>
                        <a14:foregroundMark x1="63836" y1="39601" x2="63836" y2="39601"/>
                        <a14:foregroundMark x1="62882" y1="35328" x2="62882" y2="35328"/>
                        <a14:foregroundMark x1="6393" y1="62108" x2="6393" y2="62108"/>
                        <a14:foregroundMark x1="6775" y1="60114" x2="6775" y2="60114"/>
                        <a14:foregroundMark x1="18130" y1="29630" x2="18130" y2="29630"/>
                        <a14:foregroundMark x1="18321" y1="33903" x2="18321" y2="33903"/>
                        <a14:foregroundMark x1="74809" y1="46439" x2="74809" y2="46439"/>
                        <a14:foregroundMark x1="75286" y1="43875" x2="75286" y2="43875"/>
                        <a14:foregroundMark x1="73855" y1="44729" x2="73855" y2="44729"/>
                        <a14:foregroundMark x1="74046" y1="42165" x2="74046" y2="42165"/>
                        <a14:foregroundMark x1="77481" y1="47863" x2="77481" y2="47863"/>
                        <a14:foregroundMark x1="75477" y1="52991" x2="75477" y2="52991"/>
                        <a14:foregroundMark x1="92080" y1="58689" x2="92080" y2="58689"/>
                        <a14:foregroundMark x1="91126" y1="55556" x2="91126" y2="55556"/>
                        <a14:foregroundMark x1="91126" y1="55556" x2="91126" y2="55556"/>
                        <a14:foregroundMark x1="91031" y1="62108" x2="91031" y2="62108"/>
                        <a14:foregroundMark x1="92080" y1="62963" x2="92080" y2="62963"/>
                        <a14:foregroundMark x1="93321" y1="62393" x2="93321" y2="62393"/>
                        <a14:foregroundMark x1="90363" y1="60969" x2="90363" y2="60969"/>
                        <a14:foregroundMark x1="90076" y1="59259" x2="90076" y2="59259"/>
                        <a14:foregroundMark x1="61260" y1="41595" x2="61260" y2="41595"/>
                        <a14:foregroundMark x1="61355" y1="39601" x2="61355" y2="39601"/>
                        <a14:foregroundMark x1="62214" y1="41880" x2="62214" y2="41880"/>
                        <a14:foregroundMark x1="61546" y1="37892" x2="61546" y2="37892"/>
                        <a14:foregroundMark x1="61737" y1="37322" x2="61737" y2="37322"/>
                        <a14:foregroundMark x1="62500" y1="41880" x2="62500" y2="41880"/>
                        <a14:foregroundMark x1="62691" y1="41311" x2="62691" y2="41311"/>
                        <a14:foregroundMark x1="62786" y1="40741" x2="62786" y2="40741"/>
                        <a14:foregroundMark x1="63454" y1="35897" x2="63454" y2="35897"/>
                        <a14:foregroundMark x1="62786" y1="34473" x2="62786" y2="34473"/>
                        <a14:foregroundMark x1="62882" y1="33618" x2="62882" y2="33618"/>
                        <a14:foregroundMark x1="63740" y1="38746" x2="63740" y2="38746"/>
                        <a14:foregroundMark x1="64122" y1="39886" x2="64122" y2="39886"/>
                        <a14:foregroundMark x1="64408" y1="40171" x2="64408" y2="40171"/>
                        <a14:foregroundMark x1="63836" y1="37892" x2="63836" y2="37892"/>
                        <a14:foregroundMark x1="5821" y1="50712" x2="5821" y2="50712"/>
                        <a14:foregroundMark x1="6775" y1="49288" x2="6775" y2="49288"/>
                        <a14:foregroundMark x1="7634" y1="48148" x2="7634" y2="48148"/>
                        <a14:foregroundMark x1="8302" y1="47863" x2="8302" y2="47863"/>
                        <a14:foregroundMark x1="9828" y1="56980" x2="9828" y2="56980"/>
                        <a14:foregroundMark x1="10019" y1="54986" x2="10019" y2="54986"/>
                        <a14:foregroundMark x1="6107" y1="70940" x2="6107" y2="70940"/>
                        <a14:foregroundMark x1="5630" y1="71795" x2="5630" y2="71795"/>
                        <a14:foregroundMark x1="8015" y1="64957" x2="8015" y2="64957"/>
                        <a14:foregroundMark x1="7538" y1="64957" x2="7538" y2="64957"/>
                        <a14:foregroundMark x1="2481" y1="56980" x2="2481" y2="56980"/>
                        <a14:foregroundMark x1="22328" y1="54416" x2="22328" y2="54416"/>
                        <a14:foregroundMark x1="23187" y1="52422" x2="23187" y2="52422"/>
                        <a14:backgroundMark x1="18893" y1="58405" x2="18893" y2="58405"/>
                        <a14:backgroundMark x1="26431" y1="49573" x2="26431" y2="49573"/>
                        <a14:backgroundMark x1="23760" y1="64103" x2="23760" y2="64103"/>
                        <a14:backgroundMark x1="18893" y1="45299" x2="18893" y2="45299"/>
                        <a14:backgroundMark x1="8683" y1="60969" x2="8683" y2="60969"/>
                        <a14:backgroundMark x1="32824" y1="54416" x2="32824" y2="54416"/>
                        <a14:backgroundMark x1="34828" y1="52707" x2="34828" y2="52707"/>
                        <a14:backgroundMark x1="37118" y1="51282" x2="37118" y2="51282"/>
                        <a14:backgroundMark x1="33397" y1="49003" x2="33397" y2="49003"/>
                        <a14:backgroundMark x1="32252" y1="45584" x2="32252" y2="45584"/>
                        <a14:backgroundMark x1="31107" y1="42450" x2="31107" y2="42450"/>
                        <a14:backgroundMark x1="31584" y1="33903" x2="31584" y2="33903"/>
                        <a14:backgroundMark x1="31584" y1="32764" x2="31584" y2="32764"/>
                        <a14:backgroundMark x1="31679" y1="27350" x2="31679" y2="27350"/>
                        <a14:backgroundMark x1="7920" y1="66667" x2="7920" y2="66667"/>
                        <a14:backgroundMark x1="38263" y1="47293" x2="38263" y2="47293"/>
                        <a14:backgroundMark x1="36450" y1="47578" x2="36450" y2="47578"/>
                        <a14:backgroundMark x1="35115" y1="47863" x2="35115" y2="47863"/>
                        <a14:backgroundMark x1="34160" y1="58405" x2="34160" y2="58405"/>
                        <a14:backgroundMark x1="35115" y1="9972" x2="35115" y2="9972"/>
                        <a14:backgroundMark x1="32252" y1="9972" x2="32252" y2="9972"/>
                        <a14:backgroundMark x1="29676" y1="19658" x2="29676" y2="19658"/>
                        <a14:backgroundMark x1="49618" y1="54131" x2="49618" y2="54131"/>
                        <a14:backgroundMark x1="50095" y1="29915" x2="50095" y2="29915"/>
                        <a14:backgroundMark x1="52195" y1="25356" x2="52195" y2="25356"/>
                        <a14:backgroundMark x1="65649" y1="17094" x2="65649" y2="17094"/>
                        <a14:backgroundMark x1="61641" y1="14815" x2="61641" y2="14815"/>
                        <a14:backgroundMark x1="60401" y1="24786" x2="60401" y2="24786"/>
                        <a14:backgroundMark x1="67080" y1="37322" x2="67080" y2="37322"/>
                        <a14:backgroundMark x1="65840" y1="26211" x2="65840" y2="26211"/>
                        <a14:backgroundMark x1="35019" y1="40456" x2="35019" y2="40456"/>
                        <a14:backgroundMark x1="38836" y1="35897" x2="38836" y2="35897"/>
                        <a14:backgroundMark x1="39313" y1="31909" x2="39313" y2="31909"/>
                        <a14:backgroundMark x1="63550" y1="12251" x2="63550" y2="12251"/>
                        <a14:backgroundMark x1="62595" y1="9402" x2="62595" y2="9402"/>
                        <a14:backgroundMark x1="66603" y1="19088" x2="66603" y2="19088"/>
                        <a14:backgroundMark x1="67748" y1="11966" x2="67748" y2="11966"/>
                        <a14:backgroundMark x1="67366" y1="7407" x2="67366" y2="7407"/>
                        <a14:backgroundMark x1="56202" y1="31054" x2="56202" y2="31054"/>
                        <a14:backgroundMark x1="50668" y1="13675" x2="50668" y2="13675"/>
                        <a14:backgroundMark x1="51908" y1="2279" x2="51908" y2="2279"/>
                        <a14:backgroundMark x1="51908" y1="2279" x2="51908" y2="2279"/>
                        <a14:backgroundMark x1="54389" y1="19088" x2="54389" y2="19088"/>
                        <a14:backgroundMark x1="53721" y1="22792" x2="53721" y2="22792"/>
                        <a14:backgroundMark x1="53721" y1="22792" x2="53721" y2="22792"/>
                        <a14:backgroundMark x1="55248" y1="14245" x2="55248" y2="14245"/>
                        <a14:backgroundMark x1="55248" y1="14245" x2="55248" y2="14245"/>
                        <a14:backgroundMark x1="46088" y1="29060" x2="46088" y2="29060"/>
                        <a14:backgroundMark x1="45038" y1="31054" x2="45038" y2="31054"/>
                        <a14:backgroundMark x1="44656" y1="40456" x2="44656" y2="40456"/>
                        <a14:backgroundMark x1="45229" y1="45299" x2="45229" y2="45299"/>
                        <a14:backgroundMark x1="45706" y1="47863" x2="45706" y2="47863"/>
                        <a14:backgroundMark x1="46469" y1="50142" x2="46469" y2="50142"/>
                        <a14:backgroundMark x1="47805" y1="52991" x2="47805" y2="52991"/>
                        <a14:backgroundMark x1="49046" y1="53561" x2="49046" y2="53561"/>
                        <a14:backgroundMark x1="50191" y1="54131" x2="50191" y2="54131"/>
                        <a14:backgroundMark x1="51336" y1="54416" x2="51336" y2="54416"/>
                        <a14:backgroundMark x1="51813" y1="54416" x2="51813" y2="54416"/>
                        <a14:backgroundMark x1="52576" y1="54701" x2="52576" y2="54701"/>
                        <a14:backgroundMark x1="53435" y1="53846" x2="53435" y2="53846"/>
                        <a14:backgroundMark x1="54389" y1="52137" x2="54389" y2="52137"/>
                        <a14:backgroundMark x1="54389" y1="52137" x2="54389" y2="52137"/>
                        <a14:backgroundMark x1="57443" y1="48433" x2="57443" y2="48433"/>
                        <a14:backgroundMark x1="59351" y1="46154" x2="59351" y2="46154"/>
                        <a14:backgroundMark x1="59351" y1="46154" x2="59351" y2="46154"/>
                        <a14:backgroundMark x1="62405" y1="46439" x2="62405" y2="46439"/>
                        <a14:backgroundMark x1="62405" y1="46439" x2="62405" y2="46439"/>
                        <a14:backgroundMark x1="60401" y1="40456" x2="60401" y2="40456"/>
                        <a14:backgroundMark x1="60687" y1="36752" x2="60687" y2="36752"/>
                        <a14:backgroundMark x1="61641" y1="32194" x2="61641" y2="32194"/>
                        <a14:backgroundMark x1="61641" y1="32194" x2="61641" y2="32194"/>
                        <a14:backgroundMark x1="60210" y1="40456" x2="60210" y2="40456"/>
                        <a14:backgroundMark x1="64313" y1="45014" x2="64313" y2="45014"/>
                        <a14:backgroundMark x1="60973" y1="21083" x2="60973" y2="21083"/>
                        <a14:backgroundMark x1="57061" y1="26781" x2="57061" y2="26781"/>
                        <a14:backgroundMark x1="53149" y1="12251" x2="53149" y2="12251"/>
                        <a14:backgroundMark x1="51813" y1="11966" x2="51813" y2="11966"/>
                        <a14:backgroundMark x1="53912" y1="12251" x2="53912" y2="12251"/>
                        <a14:backgroundMark x1="54962" y1="11396" x2="54962" y2="11396"/>
                        <a14:backgroundMark x1="54198" y1="5983" x2="54198" y2="5983"/>
                        <a14:backgroundMark x1="51050" y1="25641" x2="51050" y2="25641"/>
                        <a14:backgroundMark x1="50095" y1="23932" x2="50095" y2="23932"/>
                        <a14:backgroundMark x1="48092" y1="28205" x2="48092" y2="28205"/>
                        <a14:backgroundMark x1="47042" y1="27635" x2="47042" y2="27635"/>
                        <a14:backgroundMark x1="51718" y1="32764" x2="51718" y2="32764"/>
                        <a14:backgroundMark x1="53817" y1="33903" x2="53817" y2="33903"/>
                        <a14:backgroundMark x1="39885" y1="43875" x2="39885" y2="43875"/>
                        <a14:backgroundMark x1="33397" y1="36182" x2="33397" y2="36182"/>
                        <a14:backgroundMark x1="36737" y1="21368" x2="36737" y2="21368"/>
                        <a14:backgroundMark x1="36260" y1="18519" x2="36260" y2="18519"/>
                        <a14:backgroundMark x1="25668" y1="37322" x2="25668" y2="37322"/>
                        <a14:backgroundMark x1="25859" y1="41595" x2="25859" y2="41595"/>
                        <a14:backgroundMark x1="23569" y1="36182" x2="23569" y2="36182"/>
                        <a14:backgroundMark x1="19752" y1="66382" x2="19752" y2="66382"/>
                        <a14:backgroundMark x1="24905" y1="57835" x2="24905" y2="57835"/>
                        <a14:backgroundMark x1="20706" y1="59544" x2="20706" y2="59544"/>
                        <a14:backgroundMark x1="17748" y1="60684" x2="17748" y2="60684"/>
                        <a14:backgroundMark x1="16889" y1="53846" x2="16889" y2="53846"/>
                        <a14:backgroundMark x1="17176" y1="45299" x2="17176" y2="45299"/>
                        <a14:backgroundMark x1="17844" y1="33903" x2="17844" y2="33903"/>
                        <a14:backgroundMark x1="17939" y1="38746" x2="17939" y2="38746"/>
                        <a14:backgroundMark x1="18321" y1="38177" x2="18321" y2="38177"/>
                        <a14:backgroundMark x1="44561" y1="34758" x2="44561" y2="34758"/>
                        <a14:backgroundMark x1="74332" y1="35043" x2="74332" y2="35043"/>
                        <a14:backgroundMark x1="78149" y1="37607" x2="78149" y2="37607"/>
                        <a14:backgroundMark x1="81489" y1="45299" x2="81489" y2="45299"/>
                        <a14:backgroundMark x1="81489" y1="47863" x2="81489" y2="48718"/>
                        <a14:backgroundMark x1="80534" y1="54416" x2="80534" y2="54416"/>
                        <a14:backgroundMark x1="79294" y1="58405" x2="79294" y2="58405"/>
                        <a14:backgroundMark x1="78149" y1="60684" x2="77863" y2="60969"/>
                        <a14:backgroundMark x1="74523" y1="61538" x2="74523" y2="61538"/>
                        <a14:backgroundMark x1="72710" y1="57265" x2="72710" y2="57265"/>
                        <a14:backgroundMark x1="72233" y1="54131" x2="72233" y2="54131"/>
                        <a14:backgroundMark x1="71947" y1="50142" x2="71947" y2="50142"/>
                        <a14:backgroundMark x1="71947" y1="42450" x2="71947" y2="42450"/>
                        <a14:backgroundMark x1="71947" y1="42165" x2="71947" y2="42165"/>
                        <a14:backgroundMark x1="73378" y1="35043" x2="73378" y2="35043"/>
                        <a14:backgroundMark x1="76527" y1="31339" x2="76527" y2="31339"/>
                        <a14:backgroundMark x1="78817" y1="29915" x2="78817" y2="29915"/>
                        <a14:backgroundMark x1="84924" y1="27920" x2="84924" y2="27920"/>
                        <a14:backgroundMark x1="84924" y1="27920" x2="84924" y2="27920"/>
                        <a14:backgroundMark x1="61069" y1="47009" x2="61069" y2="47009"/>
                        <a14:backgroundMark x1="63550" y1="43875" x2="63550" y2="43875"/>
                        <a14:backgroundMark x1="65363" y1="42450" x2="65363" y2="42450"/>
                        <a14:backgroundMark x1="62691" y1="39031" x2="62691" y2="39031"/>
                        <a14:backgroundMark x1="62023" y1="40456" x2="62023" y2="40456"/>
                        <a14:backgroundMark x1="61641" y1="40741" x2="61641" y2="40741"/>
                        <a14:backgroundMark x1="62977" y1="30199" x2="62977" y2="30199"/>
                        <a14:backgroundMark x1="64122" y1="34473" x2="64122" y2="34473"/>
                        <a14:backgroundMark x1="62977" y1="37892" x2="62977" y2="37892"/>
                        <a14:backgroundMark x1="63263" y1="34473" x2="63263" y2="34473"/>
                        <a14:backgroundMark x1="21851" y1="38746" x2="21851" y2="38746"/>
                        <a14:backgroundMark x1="61832" y1="39316" x2="61832" y2="39316"/>
                        <a14:backgroundMark x1="22519" y1="64672" x2="22519" y2="64672"/>
                        <a14:backgroundMark x1="24618" y1="58974" x2="24618" y2="58974"/>
                        <a14:backgroundMark x1="22615" y1="58689" x2="22615" y2="58689"/>
                        <a14:backgroundMark x1="38263" y1="42735" x2="38263" y2="42735"/>
                        <a14:backgroundMark x1="39981" y1="39601" x2="39981" y2="39601"/>
                        <a14:backgroundMark x1="40840" y1="38462" x2="40840" y2="38462"/>
                        <a14:backgroundMark x1="41317" y1="32764" x2="41317" y2="32764"/>
                        <a14:backgroundMark x1="64313" y1="39316" x2="64313" y2="393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985" r="86102"/>
          <a:stretch/>
        </p:blipFill>
        <p:spPr>
          <a:xfrm rot="17664950">
            <a:off x="11895048" y="7135280"/>
            <a:ext cx="1138603" cy="1838912"/>
          </a:xfrm>
          <a:prstGeom prst="ellipse">
            <a:avLst/>
          </a:prstGeom>
        </p:spPr>
      </p:pic>
      <p:pic>
        <p:nvPicPr>
          <p:cNvPr id="49" name="Grafik 48"/>
          <p:cNvPicPr>
            <a:picLocks noChangeAspect="1"/>
          </p:cNvPicPr>
          <p:nvPr/>
        </p:nvPicPr>
        <p:blipFill rotWithShape="1">
          <a:blip r:embed="rId11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19847" y1="51852" x2="19847" y2="51852"/>
                        <a14:foregroundMark x1="22996" y1="45584" x2="22996" y2="45584"/>
                        <a14:foregroundMark x1="15935" y1="35613" x2="15935" y2="35613"/>
                        <a14:foregroundMark x1="14408" y1="33903" x2="14408" y2="33903"/>
                        <a14:foregroundMark x1="18989" y1="38746" x2="18989" y2="38746"/>
                        <a14:foregroundMark x1="18607" y1="39031" x2="18607" y2="39031"/>
                        <a14:foregroundMark x1="18321" y1="39316" x2="18321" y2="39316"/>
                        <a14:foregroundMark x1="5821" y1="60969" x2="5821" y2="60969"/>
                        <a14:foregroundMark x1="9637" y1="57550" x2="9637" y2="57550"/>
                        <a14:foregroundMark x1="8588" y1="64387" x2="8588" y2="64387"/>
                        <a14:foregroundMark x1="9637" y1="79487" x2="9637" y2="79487"/>
                        <a14:foregroundMark x1="9351" y1="74359" x2="9351" y2="74359"/>
                        <a14:foregroundMark x1="9160" y1="71225" x2="9160" y2="71225"/>
                        <a14:foregroundMark x1="7920" y1="68946" x2="7920" y2="68946"/>
                        <a14:foregroundMark x1="7156" y1="69516" x2="7156" y2="69516"/>
                        <a14:foregroundMark x1="9924" y1="67806" x2="9924" y2="67806"/>
                        <a14:foregroundMark x1="8111" y1="62108" x2="8111" y2="62108"/>
                        <a14:foregroundMark x1="4866" y1="51852" x2="4866" y2="51852"/>
                        <a14:foregroundMark x1="9256" y1="88319" x2="9256" y2="88319"/>
                        <a14:foregroundMark x1="9256" y1="89459" x2="9256" y2="89459"/>
                        <a14:foregroundMark x1="6775" y1="54701" x2="6775" y2="54701"/>
                        <a14:foregroundMark x1="33779" y1="22507" x2="33779" y2="22507"/>
                        <a14:foregroundMark x1="37786" y1="25071" x2="37786" y2="25071"/>
                        <a14:foregroundMark x1="35401" y1="34473" x2="35401" y2="34473"/>
                        <a14:foregroundMark x1="8969" y1="62678" x2="8969" y2="62678"/>
                        <a14:foregroundMark x1="63836" y1="39601" x2="63836" y2="39601"/>
                        <a14:foregroundMark x1="62882" y1="35328" x2="62882" y2="35328"/>
                        <a14:foregroundMark x1="6393" y1="62108" x2="6393" y2="62108"/>
                        <a14:foregroundMark x1="6775" y1="60114" x2="6775" y2="60114"/>
                        <a14:foregroundMark x1="18130" y1="29630" x2="18130" y2="29630"/>
                        <a14:foregroundMark x1="18321" y1="33903" x2="18321" y2="33903"/>
                        <a14:foregroundMark x1="74809" y1="46439" x2="74809" y2="46439"/>
                        <a14:foregroundMark x1="75286" y1="43875" x2="75286" y2="43875"/>
                        <a14:foregroundMark x1="73855" y1="44729" x2="73855" y2="44729"/>
                        <a14:foregroundMark x1="74046" y1="42165" x2="74046" y2="42165"/>
                        <a14:foregroundMark x1="77481" y1="47863" x2="77481" y2="47863"/>
                        <a14:foregroundMark x1="75477" y1="52991" x2="75477" y2="52991"/>
                        <a14:foregroundMark x1="92080" y1="58689" x2="92080" y2="58689"/>
                        <a14:foregroundMark x1="91126" y1="55556" x2="91126" y2="55556"/>
                        <a14:foregroundMark x1="91126" y1="55556" x2="91126" y2="55556"/>
                        <a14:foregroundMark x1="91031" y1="62108" x2="91031" y2="62108"/>
                        <a14:foregroundMark x1="92080" y1="62963" x2="92080" y2="62963"/>
                        <a14:foregroundMark x1="93321" y1="62393" x2="93321" y2="62393"/>
                        <a14:foregroundMark x1="90363" y1="60969" x2="90363" y2="60969"/>
                        <a14:foregroundMark x1="90076" y1="59259" x2="90076" y2="59259"/>
                        <a14:foregroundMark x1="61260" y1="41595" x2="61260" y2="41595"/>
                        <a14:foregroundMark x1="61355" y1="39601" x2="61355" y2="39601"/>
                        <a14:foregroundMark x1="62214" y1="41880" x2="62214" y2="41880"/>
                        <a14:foregroundMark x1="61546" y1="37892" x2="61546" y2="37892"/>
                        <a14:foregroundMark x1="61737" y1="37322" x2="61737" y2="37322"/>
                        <a14:foregroundMark x1="62500" y1="41880" x2="62500" y2="41880"/>
                        <a14:foregroundMark x1="62691" y1="41311" x2="62691" y2="41311"/>
                        <a14:foregroundMark x1="62786" y1="40741" x2="62786" y2="40741"/>
                        <a14:foregroundMark x1="63454" y1="35897" x2="63454" y2="35897"/>
                        <a14:foregroundMark x1="62786" y1="34473" x2="62786" y2="34473"/>
                        <a14:foregroundMark x1="62882" y1="33618" x2="62882" y2="33618"/>
                        <a14:foregroundMark x1="63740" y1="38746" x2="63740" y2="38746"/>
                        <a14:foregroundMark x1="64122" y1="39886" x2="64122" y2="39886"/>
                        <a14:foregroundMark x1="64408" y1="40171" x2="64408" y2="40171"/>
                        <a14:foregroundMark x1="63836" y1="37892" x2="63836" y2="37892"/>
                        <a14:foregroundMark x1="5821" y1="50712" x2="5821" y2="50712"/>
                        <a14:foregroundMark x1="6775" y1="49288" x2="6775" y2="49288"/>
                        <a14:foregroundMark x1="7634" y1="48148" x2="7634" y2="48148"/>
                        <a14:foregroundMark x1="8302" y1="47863" x2="8302" y2="47863"/>
                        <a14:foregroundMark x1="9828" y1="56980" x2="9828" y2="56980"/>
                        <a14:foregroundMark x1="10019" y1="54986" x2="10019" y2="54986"/>
                        <a14:foregroundMark x1="6107" y1="70940" x2="6107" y2="70940"/>
                        <a14:foregroundMark x1="5630" y1="71795" x2="5630" y2="71795"/>
                        <a14:foregroundMark x1="8015" y1="64957" x2="8015" y2="64957"/>
                        <a14:foregroundMark x1="7538" y1="64957" x2="7538" y2="64957"/>
                        <a14:foregroundMark x1="2481" y1="56980" x2="2481" y2="56980"/>
                        <a14:foregroundMark x1="22328" y1="54416" x2="22328" y2="54416"/>
                        <a14:foregroundMark x1="23187" y1="52422" x2="23187" y2="52422"/>
                        <a14:backgroundMark x1="18893" y1="58405" x2="18893" y2="58405"/>
                        <a14:backgroundMark x1="26431" y1="49573" x2="26431" y2="49573"/>
                        <a14:backgroundMark x1="23760" y1="64103" x2="23760" y2="64103"/>
                        <a14:backgroundMark x1="18893" y1="45299" x2="18893" y2="45299"/>
                        <a14:backgroundMark x1="8683" y1="60969" x2="8683" y2="60969"/>
                        <a14:backgroundMark x1="32824" y1="54416" x2="32824" y2="54416"/>
                        <a14:backgroundMark x1="34828" y1="52707" x2="34828" y2="52707"/>
                        <a14:backgroundMark x1="37118" y1="51282" x2="37118" y2="51282"/>
                        <a14:backgroundMark x1="33397" y1="49003" x2="33397" y2="49003"/>
                        <a14:backgroundMark x1="32252" y1="45584" x2="32252" y2="45584"/>
                        <a14:backgroundMark x1="31107" y1="42450" x2="31107" y2="42450"/>
                        <a14:backgroundMark x1="31584" y1="33903" x2="31584" y2="33903"/>
                        <a14:backgroundMark x1="31584" y1="32764" x2="31584" y2="32764"/>
                        <a14:backgroundMark x1="31679" y1="27350" x2="31679" y2="27350"/>
                        <a14:backgroundMark x1="7920" y1="66667" x2="7920" y2="66667"/>
                        <a14:backgroundMark x1="38263" y1="47293" x2="38263" y2="47293"/>
                        <a14:backgroundMark x1="36450" y1="47578" x2="36450" y2="47578"/>
                        <a14:backgroundMark x1="35115" y1="47863" x2="35115" y2="47863"/>
                        <a14:backgroundMark x1="34160" y1="58405" x2="34160" y2="58405"/>
                        <a14:backgroundMark x1="35115" y1="9972" x2="35115" y2="9972"/>
                        <a14:backgroundMark x1="32252" y1="9972" x2="32252" y2="9972"/>
                        <a14:backgroundMark x1="29676" y1="19658" x2="29676" y2="19658"/>
                        <a14:backgroundMark x1="49618" y1="54131" x2="49618" y2="54131"/>
                        <a14:backgroundMark x1="50095" y1="29915" x2="50095" y2="29915"/>
                        <a14:backgroundMark x1="52195" y1="25356" x2="52195" y2="25356"/>
                        <a14:backgroundMark x1="65649" y1="17094" x2="65649" y2="17094"/>
                        <a14:backgroundMark x1="61641" y1="14815" x2="61641" y2="14815"/>
                        <a14:backgroundMark x1="60401" y1="24786" x2="60401" y2="24786"/>
                        <a14:backgroundMark x1="67080" y1="37322" x2="67080" y2="37322"/>
                        <a14:backgroundMark x1="65840" y1="26211" x2="65840" y2="26211"/>
                        <a14:backgroundMark x1="35019" y1="40456" x2="35019" y2="40456"/>
                        <a14:backgroundMark x1="38836" y1="35897" x2="38836" y2="35897"/>
                        <a14:backgroundMark x1="39313" y1="31909" x2="39313" y2="31909"/>
                        <a14:backgroundMark x1="63550" y1="12251" x2="63550" y2="12251"/>
                        <a14:backgroundMark x1="62595" y1="9402" x2="62595" y2="9402"/>
                        <a14:backgroundMark x1="66603" y1="19088" x2="66603" y2="19088"/>
                        <a14:backgroundMark x1="67748" y1="11966" x2="67748" y2="11966"/>
                        <a14:backgroundMark x1="67366" y1="7407" x2="67366" y2="7407"/>
                        <a14:backgroundMark x1="56202" y1="31054" x2="56202" y2="31054"/>
                        <a14:backgroundMark x1="50668" y1="13675" x2="50668" y2="13675"/>
                        <a14:backgroundMark x1="51908" y1="2279" x2="51908" y2="2279"/>
                        <a14:backgroundMark x1="51908" y1="2279" x2="51908" y2="2279"/>
                        <a14:backgroundMark x1="54389" y1="19088" x2="54389" y2="19088"/>
                        <a14:backgroundMark x1="53721" y1="22792" x2="53721" y2="22792"/>
                        <a14:backgroundMark x1="53721" y1="22792" x2="53721" y2="22792"/>
                        <a14:backgroundMark x1="55248" y1="14245" x2="55248" y2="14245"/>
                        <a14:backgroundMark x1="55248" y1="14245" x2="55248" y2="14245"/>
                        <a14:backgroundMark x1="46088" y1="29060" x2="46088" y2="29060"/>
                        <a14:backgroundMark x1="45038" y1="31054" x2="45038" y2="31054"/>
                        <a14:backgroundMark x1="44656" y1="40456" x2="44656" y2="40456"/>
                        <a14:backgroundMark x1="45229" y1="45299" x2="45229" y2="45299"/>
                        <a14:backgroundMark x1="45706" y1="47863" x2="45706" y2="47863"/>
                        <a14:backgroundMark x1="46469" y1="50142" x2="46469" y2="50142"/>
                        <a14:backgroundMark x1="47805" y1="52991" x2="47805" y2="52991"/>
                        <a14:backgroundMark x1="49046" y1="53561" x2="49046" y2="53561"/>
                        <a14:backgroundMark x1="50191" y1="54131" x2="50191" y2="54131"/>
                        <a14:backgroundMark x1="51336" y1="54416" x2="51336" y2="54416"/>
                        <a14:backgroundMark x1="51813" y1="54416" x2="51813" y2="54416"/>
                        <a14:backgroundMark x1="52576" y1="54701" x2="52576" y2="54701"/>
                        <a14:backgroundMark x1="53435" y1="53846" x2="53435" y2="53846"/>
                        <a14:backgroundMark x1="54389" y1="52137" x2="54389" y2="52137"/>
                        <a14:backgroundMark x1="54389" y1="52137" x2="54389" y2="52137"/>
                        <a14:backgroundMark x1="57443" y1="48433" x2="57443" y2="48433"/>
                        <a14:backgroundMark x1="59351" y1="46154" x2="59351" y2="46154"/>
                        <a14:backgroundMark x1="59351" y1="46154" x2="59351" y2="46154"/>
                        <a14:backgroundMark x1="62405" y1="46439" x2="62405" y2="46439"/>
                        <a14:backgroundMark x1="62405" y1="46439" x2="62405" y2="46439"/>
                        <a14:backgroundMark x1="60401" y1="40456" x2="60401" y2="40456"/>
                        <a14:backgroundMark x1="60687" y1="36752" x2="60687" y2="36752"/>
                        <a14:backgroundMark x1="61641" y1="32194" x2="61641" y2="32194"/>
                        <a14:backgroundMark x1="61641" y1="32194" x2="61641" y2="32194"/>
                        <a14:backgroundMark x1="60210" y1="40456" x2="60210" y2="40456"/>
                        <a14:backgroundMark x1="64313" y1="45014" x2="64313" y2="45014"/>
                        <a14:backgroundMark x1="60973" y1="21083" x2="60973" y2="21083"/>
                        <a14:backgroundMark x1="57061" y1="26781" x2="57061" y2="26781"/>
                        <a14:backgroundMark x1="53149" y1="12251" x2="53149" y2="12251"/>
                        <a14:backgroundMark x1="51813" y1="11966" x2="51813" y2="11966"/>
                        <a14:backgroundMark x1="53912" y1="12251" x2="53912" y2="12251"/>
                        <a14:backgroundMark x1="54962" y1="11396" x2="54962" y2="11396"/>
                        <a14:backgroundMark x1="54198" y1="5983" x2="54198" y2="5983"/>
                        <a14:backgroundMark x1="51050" y1="25641" x2="51050" y2="25641"/>
                        <a14:backgroundMark x1="50095" y1="23932" x2="50095" y2="23932"/>
                        <a14:backgroundMark x1="48092" y1="28205" x2="48092" y2="28205"/>
                        <a14:backgroundMark x1="47042" y1="27635" x2="47042" y2="27635"/>
                        <a14:backgroundMark x1="51718" y1="32764" x2="51718" y2="32764"/>
                        <a14:backgroundMark x1="53817" y1="33903" x2="53817" y2="33903"/>
                        <a14:backgroundMark x1="39885" y1="43875" x2="39885" y2="43875"/>
                        <a14:backgroundMark x1="33397" y1="36182" x2="33397" y2="36182"/>
                        <a14:backgroundMark x1="36737" y1="21368" x2="36737" y2="21368"/>
                        <a14:backgroundMark x1="36260" y1="18519" x2="36260" y2="18519"/>
                        <a14:backgroundMark x1="25668" y1="37322" x2="25668" y2="37322"/>
                        <a14:backgroundMark x1="25859" y1="41595" x2="25859" y2="41595"/>
                        <a14:backgroundMark x1="23569" y1="36182" x2="23569" y2="36182"/>
                        <a14:backgroundMark x1="19752" y1="66382" x2="19752" y2="66382"/>
                        <a14:backgroundMark x1="24905" y1="57835" x2="24905" y2="57835"/>
                        <a14:backgroundMark x1="20706" y1="59544" x2="20706" y2="59544"/>
                        <a14:backgroundMark x1="17748" y1="60684" x2="17748" y2="60684"/>
                        <a14:backgroundMark x1="16889" y1="53846" x2="16889" y2="53846"/>
                        <a14:backgroundMark x1="17176" y1="45299" x2="17176" y2="45299"/>
                        <a14:backgroundMark x1="17844" y1="33903" x2="17844" y2="33903"/>
                        <a14:backgroundMark x1="17939" y1="38746" x2="17939" y2="38746"/>
                        <a14:backgroundMark x1="18321" y1="38177" x2="18321" y2="38177"/>
                        <a14:backgroundMark x1="44561" y1="34758" x2="44561" y2="34758"/>
                        <a14:backgroundMark x1="74332" y1="35043" x2="74332" y2="35043"/>
                        <a14:backgroundMark x1="78149" y1="37607" x2="78149" y2="37607"/>
                        <a14:backgroundMark x1="81489" y1="45299" x2="81489" y2="45299"/>
                        <a14:backgroundMark x1="81489" y1="47863" x2="81489" y2="48718"/>
                        <a14:backgroundMark x1="80534" y1="54416" x2="80534" y2="54416"/>
                        <a14:backgroundMark x1="79294" y1="58405" x2="79294" y2="58405"/>
                        <a14:backgroundMark x1="78149" y1="60684" x2="77863" y2="60969"/>
                        <a14:backgroundMark x1="74523" y1="61538" x2="74523" y2="61538"/>
                        <a14:backgroundMark x1="72710" y1="57265" x2="72710" y2="57265"/>
                        <a14:backgroundMark x1="72233" y1="54131" x2="72233" y2="54131"/>
                        <a14:backgroundMark x1="71947" y1="50142" x2="71947" y2="50142"/>
                        <a14:backgroundMark x1="71947" y1="42450" x2="71947" y2="42450"/>
                        <a14:backgroundMark x1="71947" y1="42165" x2="71947" y2="42165"/>
                        <a14:backgroundMark x1="73378" y1="35043" x2="73378" y2="35043"/>
                        <a14:backgroundMark x1="76527" y1="31339" x2="76527" y2="31339"/>
                        <a14:backgroundMark x1="78817" y1="29915" x2="78817" y2="29915"/>
                        <a14:backgroundMark x1="84924" y1="27920" x2="84924" y2="27920"/>
                        <a14:backgroundMark x1="84924" y1="27920" x2="84924" y2="27920"/>
                        <a14:backgroundMark x1="61069" y1="47009" x2="61069" y2="47009"/>
                        <a14:backgroundMark x1="63550" y1="43875" x2="63550" y2="43875"/>
                        <a14:backgroundMark x1="65363" y1="42450" x2="65363" y2="42450"/>
                        <a14:backgroundMark x1="62691" y1="39031" x2="62691" y2="39031"/>
                        <a14:backgroundMark x1="62023" y1="40456" x2="62023" y2="40456"/>
                        <a14:backgroundMark x1="61641" y1="40741" x2="61641" y2="40741"/>
                        <a14:backgroundMark x1="62977" y1="30199" x2="62977" y2="30199"/>
                        <a14:backgroundMark x1="64122" y1="34473" x2="64122" y2="34473"/>
                        <a14:backgroundMark x1="62977" y1="37892" x2="62977" y2="37892"/>
                        <a14:backgroundMark x1="63263" y1="34473" x2="63263" y2="34473"/>
                        <a14:backgroundMark x1="21851" y1="38746" x2="21851" y2="38746"/>
                        <a14:backgroundMark x1="61832" y1="39316" x2="61832" y2="39316"/>
                        <a14:backgroundMark x1="22519" y1="64672" x2="22519" y2="64672"/>
                        <a14:backgroundMark x1="24618" y1="58974" x2="24618" y2="58974"/>
                        <a14:backgroundMark x1="22615" y1="58689" x2="22615" y2="58689"/>
                        <a14:backgroundMark x1="38263" y1="42735" x2="38263" y2="42735"/>
                        <a14:backgroundMark x1="39981" y1="39601" x2="39981" y2="39601"/>
                        <a14:backgroundMark x1="40840" y1="38462" x2="40840" y2="38462"/>
                        <a14:backgroundMark x1="41317" y1="32764" x2="41317" y2="32764"/>
                        <a14:backgroundMark x1="64313" y1="39316" x2="64313" y2="393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545" t="1972" r="13844" b="24628"/>
          <a:stretch/>
        </p:blipFill>
        <p:spPr>
          <a:xfrm rot="16926676">
            <a:off x="11963680" y="1287974"/>
            <a:ext cx="1741489" cy="2577235"/>
          </a:xfrm>
          <a:prstGeom prst="ellipse">
            <a:avLst/>
          </a:prstGeom>
        </p:spPr>
      </p:pic>
      <p:pic>
        <p:nvPicPr>
          <p:cNvPr id="51" name="Grafik 50"/>
          <p:cNvPicPr>
            <a:picLocks noChangeAspect="1"/>
          </p:cNvPicPr>
          <p:nvPr/>
        </p:nvPicPr>
        <p:blipFill rotWithShape="1">
          <a:blip r:embed="rId11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19847" y1="51852" x2="19847" y2="51852"/>
                        <a14:foregroundMark x1="22996" y1="45584" x2="22996" y2="45584"/>
                        <a14:foregroundMark x1="15935" y1="35613" x2="15935" y2="35613"/>
                        <a14:foregroundMark x1="14408" y1="33903" x2="14408" y2="33903"/>
                        <a14:foregroundMark x1="18989" y1="38746" x2="18989" y2="38746"/>
                        <a14:foregroundMark x1="18607" y1="39031" x2="18607" y2="39031"/>
                        <a14:foregroundMark x1="18321" y1="39316" x2="18321" y2="39316"/>
                        <a14:foregroundMark x1="5821" y1="60969" x2="5821" y2="60969"/>
                        <a14:foregroundMark x1="9637" y1="57550" x2="9637" y2="57550"/>
                        <a14:foregroundMark x1="8588" y1="64387" x2="8588" y2="64387"/>
                        <a14:foregroundMark x1="9637" y1="79487" x2="9637" y2="79487"/>
                        <a14:foregroundMark x1="9351" y1="74359" x2="9351" y2="74359"/>
                        <a14:foregroundMark x1="9160" y1="71225" x2="9160" y2="71225"/>
                        <a14:foregroundMark x1="7920" y1="68946" x2="7920" y2="68946"/>
                        <a14:foregroundMark x1="7156" y1="69516" x2="7156" y2="69516"/>
                        <a14:foregroundMark x1="9924" y1="67806" x2="9924" y2="67806"/>
                        <a14:foregroundMark x1="8111" y1="62108" x2="8111" y2="62108"/>
                        <a14:foregroundMark x1="4866" y1="51852" x2="4866" y2="51852"/>
                        <a14:foregroundMark x1="9256" y1="88319" x2="9256" y2="88319"/>
                        <a14:foregroundMark x1="9256" y1="89459" x2="9256" y2="89459"/>
                        <a14:foregroundMark x1="6775" y1="54701" x2="6775" y2="54701"/>
                        <a14:foregroundMark x1="33779" y1="22507" x2="33779" y2="22507"/>
                        <a14:foregroundMark x1="37786" y1="25071" x2="37786" y2="25071"/>
                        <a14:foregroundMark x1="35401" y1="34473" x2="35401" y2="34473"/>
                        <a14:foregroundMark x1="8969" y1="62678" x2="8969" y2="62678"/>
                        <a14:foregroundMark x1="63836" y1="39601" x2="63836" y2="39601"/>
                        <a14:foregroundMark x1="62882" y1="35328" x2="62882" y2="35328"/>
                        <a14:foregroundMark x1="6393" y1="62108" x2="6393" y2="62108"/>
                        <a14:foregroundMark x1="6775" y1="60114" x2="6775" y2="60114"/>
                        <a14:foregroundMark x1="18130" y1="29630" x2="18130" y2="29630"/>
                        <a14:foregroundMark x1="18321" y1="33903" x2="18321" y2="33903"/>
                        <a14:foregroundMark x1="74809" y1="46439" x2="74809" y2="46439"/>
                        <a14:foregroundMark x1="75286" y1="43875" x2="75286" y2="43875"/>
                        <a14:foregroundMark x1="73855" y1="44729" x2="73855" y2="44729"/>
                        <a14:foregroundMark x1="74046" y1="42165" x2="74046" y2="42165"/>
                        <a14:foregroundMark x1="77481" y1="47863" x2="77481" y2="47863"/>
                        <a14:foregroundMark x1="75477" y1="52991" x2="75477" y2="52991"/>
                        <a14:foregroundMark x1="92080" y1="58689" x2="92080" y2="58689"/>
                        <a14:foregroundMark x1="91126" y1="55556" x2="91126" y2="55556"/>
                        <a14:foregroundMark x1="91126" y1="55556" x2="91126" y2="55556"/>
                        <a14:foregroundMark x1="91031" y1="62108" x2="91031" y2="62108"/>
                        <a14:foregroundMark x1="92080" y1="62963" x2="92080" y2="62963"/>
                        <a14:foregroundMark x1="93321" y1="62393" x2="93321" y2="62393"/>
                        <a14:foregroundMark x1="90363" y1="60969" x2="90363" y2="60969"/>
                        <a14:foregroundMark x1="90076" y1="59259" x2="90076" y2="59259"/>
                        <a14:foregroundMark x1="61260" y1="41595" x2="61260" y2="41595"/>
                        <a14:foregroundMark x1="61355" y1="39601" x2="61355" y2="39601"/>
                        <a14:foregroundMark x1="62214" y1="41880" x2="62214" y2="41880"/>
                        <a14:foregroundMark x1="61546" y1="37892" x2="61546" y2="37892"/>
                        <a14:foregroundMark x1="61737" y1="37322" x2="61737" y2="37322"/>
                        <a14:foregroundMark x1="62500" y1="41880" x2="62500" y2="41880"/>
                        <a14:foregroundMark x1="62691" y1="41311" x2="62691" y2="41311"/>
                        <a14:foregroundMark x1="62786" y1="40741" x2="62786" y2="40741"/>
                        <a14:foregroundMark x1="63454" y1="35897" x2="63454" y2="35897"/>
                        <a14:foregroundMark x1="62786" y1="34473" x2="62786" y2="34473"/>
                        <a14:foregroundMark x1="62882" y1="33618" x2="62882" y2="33618"/>
                        <a14:foregroundMark x1="63740" y1="38746" x2="63740" y2="38746"/>
                        <a14:foregroundMark x1="64122" y1="39886" x2="64122" y2="39886"/>
                        <a14:foregroundMark x1="64408" y1="40171" x2="64408" y2="40171"/>
                        <a14:foregroundMark x1="63836" y1="37892" x2="63836" y2="37892"/>
                        <a14:foregroundMark x1="5821" y1="50712" x2="5821" y2="50712"/>
                        <a14:foregroundMark x1="6775" y1="49288" x2="6775" y2="49288"/>
                        <a14:foregroundMark x1="7634" y1="48148" x2="7634" y2="48148"/>
                        <a14:foregroundMark x1="8302" y1="47863" x2="8302" y2="47863"/>
                        <a14:foregroundMark x1="9828" y1="56980" x2="9828" y2="56980"/>
                        <a14:foregroundMark x1="10019" y1="54986" x2="10019" y2="54986"/>
                        <a14:foregroundMark x1="6107" y1="70940" x2="6107" y2="70940"/>
                        <a14:foregroundMark x1="5630" y1="71795" x2="5630" y2="71795"/>
                        <a14:foregroundMark x1="8015" y1="64957" x2="8015" y2="64957"/>
                        <a14:foregroundMark x1="7538" y1="64957" x2="7538" y2="64957"/>
                        <a14:foregroundMark x1="2481" y1="56980" x2="2481" y2="56980"/>
                        <a14:foregroundMark x1="22328" y1="54416" x2="22328" y2="54416"/>
                        <a14:foregroundMark x1="23187" y1="52422" x2="23187" y2="52422"/>
                        <a14:backgroundMark x1="18893" y1="58405" x2="18893" y2="58405"/>
                        <a14:backgroundMark x1="26431" y1="49573" x2="26431" y2="49573"/>
                        <a14:backgroundMark x1="23760" y1="64103" x2="23760" y2="64103"/>
                        <a14:backgroundMark x1="18893" y1="45299" x2="18893" y2="45299"/>
                        <a14:backgroundMark x1="8683" y1="60969" x2="8683" y2="60969"/>
                        <a14:backgroundMark x1="32824" y1="54416" x2="32824" y2="54416"/>
                        <a14:backgroundMark x1="34828" y1="52707" x2="34828" y2="52707"/>
                        <a14:backgroundMark x1="37118" y1="51282" x2="37118" y2="51282"/>
                        <a14:backgroundMark x1="33397" y1="49003" x2="33397" y2="49003"/>
                        <a14:backgroundMark x1="32252" y1="45584" x2="32252" y2="45584"/>
                        <a14:backgroundMark x1="31107" y1="42450" x2="31107" y2="42450"/>
                        <a14:backgroundMark x1="31584" y1="33903" x2="31584" y2="33903"/>
                        <a14:backgroundMark x1="31584" y1="32764" x2="31584" y2="32764"/>
                        <a14:backgroundMark x1="31679" y1="27350" x2="31679" y2="27350"/>
                        <a14:backgroundMark x1="7920" y1="66667" x2="7920" y2="66667"/>
                        <a14:backgroundMark x1="38263" y1="47293" x2="38263" y2="47293"/>
                        <a14:backgroundMark x1="36450" y1="47578" x2="36450" y2="47578"/>
                        <a14:backgroundMark x1="35115" y1="47863" x2="35115" y2="47863"/>
                        <a14:backgroundMark x1="34160" y1="58405" x2="34160" y2="58405"/>
                        <a14:backgroundMark x1="35115" y1="9972" x2="35115" y2="9972"/>
                        <a14:backgroundMark x1="32252" y1="9972" x2="32252" y2="9972"/>
                        <a14:backgroundMark x1="29676" y1="19658" x2="29676" y2="19658"/>
                        <a14:backgroundMark x1="49618" y1="54131" x2="49618" y2="54131"/>
                        <a14:backgroundMark x1="50095" y1="29915" x2="50095" y2="29915"/>
                        <a14:backgroundMark x1="52195" y1="25356" x2="52195" y2="25356"/>
                        <a14:backgroundMark x1="65649" y1="17094" x2="65649" y2="17094"/>
                        <a14:backgroundMark x1="61641" y1="14815" x2="61641" y2="14815"/>
                        <a14:backgroundMark x1="60401" y1="24786" x2="60401" y2="24786"/>
                        <a14:backgroundMark x1="67080" y1="37322" x2="67080" y2="37322"/>
                        <a14:backgroundMark x1="65840" y1="26211" x2="65840" y2="26211"/>
                        <a14:backgroundMark x1="35019" y1="40456" x2="35019" y2="40456"/>
                        <a14:backgroundMark x1="38836" y1="35897" x2="38836" y2="35897"/>
                        <a14:backgroundMark x1="39313" y1="31909" x2="39313" y2="31909"/>
                        <a14:backgroundMark x1="63550" y1="12251" x2="63550" y2="12251"/>
                        <a14:backgroundMark x1="62595" y1="9402" x2="62595" y2="9402"/>
                        <a14:backgroundMark x1="66603" y1="19088" x2="66603" y2="19088"/>
                        <a14:backgroundMark x1="67748" y1="11966" x2="67748" y2="11966"/>
                        <a14:backgroundMark x1="67366" y1="7407" x2="67366" y2="7407"/>
                        <a14:backgroundMark x1="56202" y1="31054" x2="56202" y2="31054"/>
                        <a14:backgroundMark x1="50668" y1="13675" x2="50668" y2="13675"/>
                        <a14:backgroundMark x1="51908" y1="2279" x2="51908" y2="2279"/>
                        <a14:backgroundMark x1="51908" y1="2279" x2="51908" y2="2279"/>
                        <a14:backgroundMark x1="54389" y1="19088" x2="54389" y2="19088"/>
                        <a14:backgroundMark x1="53721" y1="22792" x2="53721" y2="22792"/>
                        <a14:backgroundMark x1="53721" y1="22792" x2="53721" y2="22792"/>
                        <a14:backgroundMark x1="55248" y1="14245" x2="55248" y2="14245"/>
                        <a14:backgroundMark x1="55248" y1="14245" x2="55248" y2="14245"/>
                        <a14:backgroundMark x1="46088" y1="29060" x2="46088" y2="29060"/>
                        <a14:backgroundMark x1="45038" y1="31054" x2="45038" y2="31054"/>
                        <a14:backgroundMark x1="44656" y1="40456" x2="44656" y2="40456"/>
                        <a14:backgroundMark x1="45229" y1="45299" x2="45229" y2="45299"/>
                        <a14:backgroundMark x1="45706" y1="47863" x2="45706" y2="47863"/>
                        <a14:backgroundMark x1="46469" y1="50142" x2="46469" y2="50142"/>
                        <a14:backgroundMark x1="47805" y1="52991" x2="47805" y2="52991"/>
                        <a14:backgroundMark x1="49046" y1="53561" x2="49046" y2="53561"/>
                        <a14:backgroundMark x1="50191" y1="54131" x2="50191" y2="54131"/>
                        <a14:backgroundMark x1="51336" y1="54416" x2="51336" y2="54416"/>
                        <a14:backgroundMark x1="51813" y1="54416" x2="51813" y2="54416"/>
                        <a14:backgroundMark x1="52576" y1="54701" x2="52576" y2="54701"/>
                        <a14:backgroundMark x1="53435" y1="53846" x2="53435" y2="53846"/>
                        <a14:backgroundMark x1="54389" y1="52137" x2="54389" y2="52137"/>
                        <a14:backgroundMark x1="54389" y1="52137" x2="54389" y2="52137"/>
                        <a14:backgroundMark x1="57443" y1="48433" x2="57443" y2="48433"/>
                        <a14:backgroundMark x1="59351" y1="46154" x2="59351" y2="46154"/>
                        <a14:backgroundMark x1="59351" y1="46154" x2="59351" y2="46154"/>
                        <a14:backgroundMark x1="62405" y1="46439" x2="62405" y2="46439"/>
                        <a14:backgroundMark x1="62405" y1="46439" x2="62405" y2="46439"/>
                        <a14:backgroundMark x1="60401" y1="40456" x2="60401" y2="40456"/>
                        <a14:backgroundMark x1="60687" y1="36752" x2="60687" y2="36752"/>
                        <a14:backgroundMark x1="61641" y1="32194" x2="61641" y2="32194"/>
                        <a14:backgroundMark x1="61641" y1="32194" x2="61641" y2="32194"/>
                        <a14:backgroundMark x1="60210" y1="40456" x2="60210" y2="40456"/>
                        <a14:backgroundMark x1="64313" y1="45014" x2="64313" y2="45014"/>
                        <a14:backgroundMark x1="60973" y1="21083" x2="60973" y2="21083"/>
                        <a14:backgroundMark x1="57061" y1="26781" x2="57061" y2="26781"/>
                        <a14:backgroundMark x1="53149" y1="12251" x2="53149" y2="12251"/>
                        <a14:backgroundMark x1="51813" y1="11966" x2="51813" y2="11966"/>
                        <a14:backgroundMark x1="53912" y1="12251" x2="53912" y2="12251"/>
                        <a14:backgroundMark x1="54962" y1="11396" x2="54962" y2="11396"/>
                        <a14:backgroundMark x1="54198" y1="5983" x2="54198" y2="5983"/>
                        <a14:backgroundMark x1="51050" y1="25641" x2="51050" y2="25641"/>
                        <a14:backgroundMark x1="50095" y1="23932" x2="50095" y2="23932"/>
                        <a14:backgroundMark x1="48092" y1="28205" x2="48092" y2="28205"/>
                        <a14:backgroundMark x1="47042" y1="27635" x2="47042" y2="27635"/>
                        <a14:backgroundMark x1="51718" y1="32764" x2="51718" y2="32764"/>
                        <a14:backgroundMark x1="53817" y1="33903" x2="53817" y2="33903"/>
                        <a14:backgroundMark x1="39885" y1="43875" x2="39885" y2="43875"/>
                        <a14:backgroundMark x1="33397" y1="36182" x2="33397" y2="36182"/>
                        <a14:backgroundMark x1="36737" y1="21368" x2="36737" y2="21368"/>
                        <a14:backgroundMark x1="36260" y1="18519" x2="36260" y2="18519"/>
                        <a14:backgroundMark x1="25668" y1="37322" x2="25668" y2="37322"/>
                        <a14:backgroundMark x1="25859" y1="41595" x2="25859" y2="41595"/>
                        <a14:backgroundMark x1="23569" y1="36182" x2="23569" y2="36182"/>
                        <a14:backgroundMark x1="19752" y1="66382" x2="19752" y2="66382"/>
                        <a14:backgroundMark x1="24905" y1="57835" x2="24905" y2="57835"/>
                        <a14:backgroundMark x1="20706" y1="59544" x2="20706" y2="59544"/>
                        <a14:backgroundMark x1="17748" y1="60684" x2="17748" y2="60684"/>
                        <a14:backgroundMark x1="16889" y1="53846" x2="16889" y2="53846"/>
                        <a14:backgroundMark x1="17176" y1="45299" x2="17176" y2="45299"/>
                        <a14:backgroundMark x1="17844" y1="33903" x2="17844" y2="33903"/>
                        <a14:backgroundMark x1="17939" y1="38746" x2="17939" y2="38746"/>
                        <a14:backgroundMark x1="18321" y1="38177" x2="18321" y2="38177"/>
                        <a14:backgroundMark x1="44561" y1="34758" x2="44561" y2="34758"/>
                        <a14:backgroundMark x1="74332" y1="35043" x2="74332" y2="35043"/>
                        <a14:backgroundMark x1="78149" y1="37607" x2="78149" y2="37607"/>
                        <a14:backgroundMark x1="81489" y1="45299" x2="81489" y2="45299"/>
                        <a14:backgroundMark x1="81489" y1="47863" x2="81489" y2="48718"/>
                        <a14:backgroundMark x1="80534" y1="54416" x2="80534" y2="54416"/>
                        <a14:backgroundMark x1="79294" y1="58405" x2="79294" y2="58405"/>
                        <a14:backgroundMark x1="78149" y1="60684" x2="77863" y2="60969"/>
                        <a14:backgroundMark x1="74523" y1="61538" x2="74523" y2="61538"/>
                        <a14:backgroundMark x1="72710" y1="57265" x2="72710" y2="57265"/>
                        <a14:backgroundMark x1="72233" y1="54131" x2="72233" y2="54131"/>
                        <a14:backgroundMark x1="71947" y1="50142" x2="71947" y2="50142"/>
                        <a14:backgroundMark x1="71947" y1="42450" x2="71947" y2="42450"/>
                        <a14:backgroundMark x1="71947" y1="42165" x2="71947" y2="42165"/>
                        <a14:backgroundMark x1="73378" y1="35043" x2="73378" y2="35043"/>
                        <a14:backgroundMark x1="76527" y1="31339" x2="76527" y2="31339"/>
                        <a14:backgroundMark x1="78817" y1="29915" x2="78817" y2="29915"/>
                        <a14:backgroundMark x1="84924" y1="27920" x2="84924" y2="27920"/>
                        <a14:backgroundMark x1="84924" y1="27920" x2="84924" y2="27920"/>
                        <a14:backgroundMark x1="61069" y1="47009" x2="61069" y2="47009"/>
                        <a14:backgroundMark x1="63550" y1="43875" x2="63550" y2="43875"/>
                        <a14:backgroundMark x1="65363" y1="42450" x2="65363" y2="42450"/>
                        <a14:backgroundMark x1="62691" y1="39031" x2="62691" y2="39031"/>
                        <a14:backgroundMark x1="62023" y1="40456" x2="62023" y2="40456"/>
                        <a14:backgroundMark x1="61641" y1="40741" x2="61641" y2="40741"/>
                        <a14:backgroundMark x1="62977" y1="30199" x2="62977" y2="30199"/>
                        <a14:backgroundMark x1="64122" y1="34473" x2="64122" y2="34473"/>
                        <a14:backgroundMark x1="62977" y1="37892" x2="62977" y2="37892"/>
                        <a14:backgroundMark x1="63263" y1="34473" x2="63263" y2="34473"/>
                        <a14:backgroundMark x1="21851" y1="38746" x2="21851" y2="38746"/>
                        <a14:backgroundMark x1="61832" y1="39316" x2="61832" y2="39316"/>
                        <a14:backgroundMark x1="22519" y1="64672" x2="22519" y2="64672"/>
                        <a14:backgroundMark x1="24618" y1="58974" x2="24618" y2="58974"/>
                        <a14:backgroundMark x1="22615" y1="58689" x2="22615" y2="58689"/>
                        <a14:backgroundMark x1="38263" y1="42735" x2="38263" y2="42735"/>
                        <a14:backgroundMark x1="39981" y1="39601" x2="39981" y2="39601"/>
                        <a14:backgroundMark x1="40840" y1="38462" x2="40840" y2="38462"/>
                        <a14:backgroundMark x1="41317" y1="32764" x2="41317" y2="32764"/>
                        <a14:backgroundMark x1="64313" y1="39316" x2="64313" y2="393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201" t="-18505" r="29722" b="27983"/>
          <a:stretch/>
        </p:blipFill>
        <p:spPr>
          <a:xfrm>
            <a:off x="12577820" y="8267722"/>
            <a:ext cx="2041726" cy="2286262"/>
          </a:xfrm>
          <a:prstGeom prst="ellipse">
            <a:avLst/>
          </a:prstGeom>
        </p:spPr>
      </p:pic>
      <p:pic>
        <p:nvPicPr>
          <p:cNvPr id="37" name="Grafik 3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14818442">
            <a:off x="13208721" y="838420"/>
            <a:ext cx="1185732" cy="1058689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16732158">
            <a:off x="6965959" y="332196"/>
            <a:ext cx="626200" cy="5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6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elle 78">
            <a:extLst>
              <a:ext uri="{FF2B5EF4-FFF2-40B4-BE49-F238E27FC236}">
                <a16:creationId xmlns:a16="http://schemas.microsoft.com/office/drawing/2014/main" id="{B7556684-06F6-4656-92F4-572C0CA10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697060"/>
              </p:ext>
            </p:extLst>
          </p:nvPr>
        </p:nvGraphicFramePr>
        <p:xfrm>
          <a:off x="-650" y="-187"/>
          <a:ext cx="15120000" cy="106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000">
                  <a:extLst>
                    <a:ext uri="{9D8B030D-6E8A-4147-A177-3AD203B41FA5}">
                      <a16:colId xmlns:a16="http://schemas.microsoft.com/office/drawing/2014/main" val="3292095513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37080319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777586098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123687024"/>
                    </a:ext>
                  </a:extLst>
                </a:gridCol>
              </a:tblGrid>
              <a:tr h="10692000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101827" marR="101827" marT="50913" marB="50913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516847"/>
                  </a:ext>
                </a:extLst>
              </a:tr>
            </a:tbl>
          </a:graphicData>
        </a:graphic>
      </p:graphicFrame>
      <p:pic>
        <p:nvPicPr>
          <p:cNvPr id="110" name="Grafik 109">
            <a:extLst>
              <a:ext uri="{FF2B5EF4-FFF2-40B4-BE49-F238E27FC236}">
                <a16:creationId xmlns:a16="http://schemas.microsoft.com/office/drawing/2014/main" id="{78DDD4A0-3170-44BB-AB4E-B37741AEBE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14266" flipH="1">
            <a:off x="6051894" y="2355291"/>
            <a:ext cx="1799353" cy="1799353"/>
          </a:xfrm>
          <a:prstGeom prst="rect">
            <a:avLst/>
          </a:prstGeom>
        </p:spPr>
      </p:pic>
      <p:pic>
        <p:nvPicPr>
          <p:cNvPr id="111" name="Grafik 110">
            <a:extLst>
              <a:ext uri="{FF2B5EF4-FFF2-40B4-BE49-F238E27FC236}">
                <a16:creationId xmlns:a16="http://schemas.microsoft.com/office/drawing/2014/main" id="{5DD4AC49-C01E-4632-A19B-DC92199B236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biLevel thresh="5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594" r="25354"/>
          <a:stretch/>
        </p:blipFill>
        <p:spPr>
          <a:xfrm>
            <a:off x="4070807" y="2994464"/>
            <a:ext cx="3430245" cy="7448711"/>
          </a:xfrm>
          <a:prstGeom prst="rect">
            <a:avLst/>
          </a:prstGeom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DCA3303D-3BDF-4C8C-8462-B6711B2F6D55}"/>
              </a:ext>
            </a:extLst>
          </p:cNvPr>
          <p:cNvGrpSpPr/>
          <p:nvPr/>
        </p:nvGrpSpPr>
        <p:grpSpPr>
          <a:xfrm>
            <a:off x="-210760" y="192897"/>
            <a:ext cx="4142736" cy="10056324"/>
            <a:chOff x="-327199" y="185531"/>
            <a:chExt cx="3720159" cy="9030538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0811D9DF-56A3-4CD3-AE9D-585AB648501C}"/>
                </a:ext>
              </a:extLst>
            </p:cNvPr>
            <p:cNvSpPr/>
            <p:nvPr/>
          </p:nvSpPr>
          <p:spPr>
            <a:xfrm>
              <a:off x="162099" y="1113164"/>
              <a:ext cx="2751325" cy="518005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018287"/>
              <a:endParaRPr lang="de-DE" sz="2004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46766D31-553A-4005-A0D0-1FEC736FB7F8}"/>
                </a:ext>
              </a:extLst>
            </p:cNvPr>
            <p:cNvGrpSpPr/>
            <p:nvPr/>
          </p:nvGrpSpPr>
          <p:grpSpPr>
            <a:xfrm>
              <a:off x="-327199" y="185531"/>
              <a:ext cx="3720159" cy="9030538"/>
              <a:chOff x="-327199" y="185531"/>
              <a:chExt cx="3720159" cy="9030538"/>
            </a:xfrm>
          </p:grpSpPr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5C0A7370-6516-4609-BC7D-70A42CBC4D84}"/>
                  </a:ext>
                </a:extLst>
              </p:cNvPr>
              <p:cNvSpPr txBox="1"/>
              <p:nvPr/>
            </p:nvSpPr>
            <p:spPr>
              <a:xfrm>
                <a:off x="773578" y="285164"/>
                <a:ext cx="2148432" cy="6356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00536" defTabSz="1018287"/>
                <a:r>
                  <a:rPr lang="de-DE" sz="2000" b="1" dirty="0">
                    <a:latin typeface="Calibri" panose="020F0502020204030204"/>
                  </a:rPr>
                  <a:t>Was ist ein </a:t>
                </a:r>
              </a:p>
              <a:p>
                <a:pPr marL="300536" defTabSz="1018287"/>
                <a:r>
                  <a:rPr lang="de-DE" sz="2000" b="1" dirty="0">
                    <a:latin typeface="Calibri" panose="020F0502020204030204"/>
                  </a:rPr>
                  <a:t>CO</a:t>
                </a:r>
                <a:r>
                  <a:rPr lang="de-DE" sz="2000" b="1" baseline="-25000" dirty="0">
                    <a:latin typeface="Calibri" panose="020F0502020204030204"/>
                  </a:rPr>
                  <a:t>2</a:t>
                </a:r>
                <a:r>
                  <a:rPr lang="de-DE" sz="2000" b="1" dirty="0">
                    <a:latin typeface="Calibri" panose="020F0502020204030204"/>
                  </a:rPr>
                  <a:t>-Fußabdruck? </a:t>
                </a:r>
              </a:p>
            </p:txBody>
          </p:sp>
          <p:sp>
            <p:nvSpPr>
              <p:cNvPr id="13" name="Flussdiagramm: Verbinder 12">
                <a:extLst>
                  <a:ext uri="{FF2B5EF4-FFF2-40B4-BE49-F238E27FC236}">
                    <a16:creationId xmlns:a16="http://schemas.microsoft.com/office/drawing/2014/main" id="{ED6C6C24-F375-414C-8389-19653C23F85C}"/>
                  </a:ext>
                </a:extLst>
              </p:cNvPr>
              <p:cNvSpPr/>
              <p:nvPr/>
            </p:nvSpPr>
            <p:spPr>
              <a:xfrm>
                <a:off x="162099" y="185531"/>
                <a:ext cx="828000" cy="828000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8287"/>
                <a:r>
                  <a:rPr lang="de-DE" sz="779" b="1" dirty="0">
                    <a:solidFill>
                      <a:schemeClr val="tx1"/>
                    </a:solidFill>
                    <a:latin typeface="Calibri" panose="020F0502020204030204"/>
                  </a:rPr>
                  <a:t>Challenge </a:t>
                </a:r>
              </a:p>
              <a:p>
                <a:pPr algn="ctr" defTabSz="1018287"/>
                <a:r>
                  <a:rPr lang="de-DE" sz="2673" b="1" dirty="0">
                    <a:solidFill>
                      <a:schemeClr val="tx1"/>
                    </a:solidFill>
                    <a:latin typeface="Calibri" panose="020F0502020204030204"/>
                  </a:rPr>
                  <a:t># 1</a:t>
                </a:r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01BE09CC-8585-43FA-9486-71D303087E3C}"/>
                  </a:ext>
                </a:extLst>
              </p:cNvPr>
              <p:cNvSpPr txBox="1"/>
              <p:nvPr/>
            </p:nvSpPr>
            <p:spPr>
              <a:xfrm>
                <a:off x="111503" y="7778882"/>
                <a:ext cx="2963560" cy="14371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018287"/>
                <a:r>
                  <a:rPr lang="de-DE" sz="1400" b="1" dirty="0">
                    <a:solidFill>
                      <a:srgbClr val="A6A6A6"/>
                    </a:solidFill>
                    <a:latin typeface="Calibri" panose="020F0502020204030204"/>
                  </a:rPr>
                  <a:t>Hier ist Platz für deine Erklärung: Was ist ein CO</a:t>
                </a:r>
                <a:r>
                  <a:rPr lang="de-DE" sz="1400" b="1" baseline="-25000" dirty="0">
                    <a:solidFill>
                      <a:srgbClr val="A6A6A6"/>
                    </a:solidFill>
                    <a:latin typeface="Calibri" panose="020F0502020204030204"/>
                  </a:rPr>
                  <a:t>2</a:t>
                </a:r>
                <a:r>
                  <a:rPr lang="de-DE" sz="1400" b="1" dirty="0">
                    <a:solidFill>
                      <a:srgbClr val="A6A6A6"/>
                    </a:solidFill>
                    <a:latin typeface="Calibri" panose="020F0502020204030204"/>
                  </a:rPr>
                  <a:t>-Fußabdruck? Oder du kannst sogar mit Hilfe deiner Eltern oder Freunde deinen </a:t>
                </a:r>
                <a:r>
                  <a:rPr lang="de-DE" sz="1400" b="1" dirty="0">
                    <a:solidFill>
                      <a:srgbClr val="A6A6A6"/>
                    </a:solidFill>
                  </a:rPr>
                  <a:t>ganz eigenen CO</a:t>
                </a:r>
                <a:r>
                  <a:rPr lang="de-DE" sz="1400" b="1" baseline="-25000" dirty="0">
                    <a:solidFill>
                      <a:srgbClr val="A6A6A6"/>
                    </a:solidFill>
                  </a:rPr>
                  <a:t>2</a:t>
                </a:r>
                <a:r>
                  <a:rPr lang="de-DE" sz="1400" b="1" dirty="0">
                    <a:solidFill>
                      <a:srgbClr val="A6A6A6"/>
                    </a:solidFill>
                  </a:rPr>
                  <a:t>-Fußabdruck berechnen. </a:t>
                </a:r>
              </a:p>
              <a:p>
                <a:pPr defTabSz="1018287"/>
                <a:r>
                  <a:rPr lang="de-DE" sz="1400" b="1" dirty="0">
                    <a:solidFill>
                      <a:srgbClr val="A6A6A6"/>
                    </a:solidFill>
                  </a:rPr>
                  <a:t>Einen Rechner findest du z. B. unter  https://co2-challenge.twigbit.com </a:t>
                </a:r>
              </a:p>
            </p:txBody>
          </p:sp>
          <p:pic>
            <p:nvPicPr>
              <p:cNvPr id="36" name="Grafik 35">
                <a:extLst>
                  <a:ext uri="{FF2B5EF4-FFF2-40B4-BE49-F238E27FC236}">
                    <a16:creationId xmlns:a16="http://schemas.microsoft.com/office/drawing/2014/main" id="{48D28EBF-696C-4E1D-B362-7B399A7E73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3542748" flipH="1">
                <a:off x="-327199" y="6236328"/>
                <a:ext cx="1615812" cy="1615811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Grafik 5">
                <a:extLst>
                  <a:ext uri="{FF2B5EF4-FFF2-40B4-BE49-F238E27FC236}">
                    <a16:creationId xmlns:a16="http://schemas.microsoft.com/office/drawing/2014/main" id="{FBDD1012-648C-4D4C-B0A7-1F736A903A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6124" y="5404933"/>
                <a:ext cx="1376836" cy="1376837"/>
              </a:xfrm>
              <a:prstGeom prst="rect">
                <a:avLst/>
              </a:prstGeom>
            </p:spPr>
          </p:pic>
          <p:pic>
            <p:nvPicPr>
              <p:cNvPr id="15" name="Grafik 14">
                <a:extLst>
                  <a:ext uri="{FF2B5EF4-FFF2-40B4-BE49-F238E27FC236}">
                    <a16:creationId xmlns:a16="http://schemas.microsoft.com/office/drawing/2014/main" id="{7049C5B3-0AF1-4CCA-9F4C-EB718ABD51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1286766" y="6172765"/>
                <a:ext cx="1376836" cy="1376837"/>
              </a:xfrm>
              <a:prstGeom prst="rect">
                <a:avLst/>
              </a:prstGeom>
            </p:spPr>
          </p:pic>
        </p:grp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5614434A-2060-45DB-9D3F-61357A81EDDF}"/>
              </a:ext>
            </a:extLst>
          </p:cNvPr>
          <p:cNvGrpSpPr/>
          <p:nvPr/>
        </p:nvGrpSpPr>
        <p:grpSpPr>
          <a:xfrm>
            <a:off x="10923210" y="342280"/>
            <a:ext cx="6308955" cy="10517475"/>
            <a:chOff x="10923210" y="342280"/>
            <a:chExt cx="6308955" cy="10517475"/>
          </a:xfrm>
        </p:grpSpPr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A81684F0-3BBD-48AC-8E5F-A42C365BB459}"/>
                </a:ext>
              </a:extLst>
            </p:cNvPr>
            <p:cNvSpPr txBox="1"/>
            <p:nvPr/>
          </p:nvSpPr>
          <p:spPr>
            <a:xfrm rot="555041">
              <a:off x="11446139" y="342280"/>
              <a:ext cx="2796660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00769" defTabSz="1018287"/>
              <a:r>
                <a:rPr lang="de-DE" sz="2000" b="1" dirty="0">
                  <a:latin typeface="Calibri" panose="020F0502020204030204"/>
                </a:rPr>
                <a:t>Gesunder Pausensnack</a:t>
              </a:r>
            </a:p>
            <a:p>
              <a:pPr marL="100769" defTabSz="1018287"/>
              <a:r>
                <a:rPr lang="de-DE" sz="2000" b="1" dirty="0">
                  <a:latin typeface="Calibri" panose="020F0502020204030204"/>
                </a:rPr>
                <a:t>– und gut </a:t>
              </a:r>
              <a:r>
                <a:rPr lang="de-DE" sz="2000" b="1" dirty="0" err="1">
                  <a:latin typeface="Calibri" panose="020F0502020204030204"/>
                </a:rPr>
                <a:t>für´s</a:t>
              </a:r>
              <a:r>
                <a:rPr lang="de-DE" sz="2000" b="1" dirty="0">
                  <a:latin typeface="Calibri" panose="020F0502020204030204"/>
                </a:rPr>
                <a:t> Klima!</a:t>
              </a:r>
              <a:r>
                <a:rPr lang="de-DE" sz="2000" b="1" dirty="0">
                  <a:solidFill>
                    <a:srgbClr val="EE7C00"/>
                  </a:solidFill>
                  <a:latin typeface="Calibri" panose="020F0502020204030204"/>
                </a:rPr>
                <a:t> </a:t>
              </a:r>
            </a:p>
          </p:txBody>
        </p:sp>
        <p:sp>
          <p:nvSpPr>
            <p:cNvPr id="30" name="Flussdiagramm: Verbinder 29">
              <a:extLst>
                <a:ext uri="{FF2B5EF4-FFF2-40B4-BE49-F238E27FC236}">
                  <a16:creationId xmlns:a16="http://schemas.microsoft.com/office/drawing/2014/main" id="{76EAF872-4829-4820-8FF9-B0C06C4F0172}"/>
                </a:ext>
              </a:extLst>
            </p:cNvPr>
            <p:cNvSpPr/>
            <p:nvPr/>
          </p:nvSpPr>
          <p:spPr>
            <a:xfrm rot="21235035">
              <a:off x="14095457" y="477753"/>
              <a:ext cx="922054" cy="922054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8287"/>
              <a:r>
                <a:rPr lang="de-DE" sz="779" b="1" dirty="0">
                  <a:solidFill>
                    <a:schemeClr val="tx1"/>
                  </a:solidFill>
                  <a:latin typeface="Calibri" panose="020F0502020204030204"/>
                </a:rPr>
                <a:t>Challenge </a:t>
              </a:r>
            </a:p>
            <a:p>
              <a:pPr algn="ctr" defTabSz="1018287"/>
              <a:r>
                <a:rPr lang="de-DE" sz="2673" b="1" dirty="0">
                  <a:solidFill>
                    <a:schemeClr val="tx1"/>
                  </a:solidFill>
                  <a:latin typeface="Calibri" panose="020F0502020204030204"/>
                </a:rPr>
                <a:t># 4</a:t>
              </a:r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472040D8-2D3B-4A7B-BC04-8EA53C5AAB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59941">
              <a:off x="10923210" y="1361833"/>
              <a:ext cx="6308955" cy="6308955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FF4C607C-0BA6-418D-A3BF-F8186770D9F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biLevel thresh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615928">
              <a:off x="12791148" y="9120070"/>
              <a:ext cx="1178212" cy="1178212"/>
            </a:xfrm>
            <a:prstGeom prst="rect">
              <a:avLst/>
            </a:prstGeom>
          </p:spPr>
        </p:pic>
        <p:pic>
          <p:nvPicPr>
            <p:cNvPr id="46" name="Grafik 45">
              <a:extLst>
                <a:ext uri="{FF2B5EF4-FFF2-40B4-BE49-F238E27FC236}">
                  <a16:creationId xmlns:a16="http://schemas.microsoft.com/office/drawing/2014/main" id="{9695B8E1-2D21-4170-9F2C-B4F43269902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86817">
              <a:off x="13684707" y="9466590"/>
              <a:ext cx="1393165" cy="1393165"/>
            </a:xfrm>
            <a:prstGeom prst="rect">
              <a:avLst/>
            </a:prstGeom>
          </p:spPr>
        </p:pic>
        <p:pic>
          <p:nvPicPr>
            <p:cNvPr id="47" name="Grafik 46">
              <a:extLst>
                <a:ext uri="{FF2B5EF4-FFF2-40B4-BE49-F238E27FC236}">
                  <a16:creationId xmlns:a16="http://schemas.microsoft.com/office/drawing/2014/main" id="{181B9D89-01A2-4434-916D-A66C225EAD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biLevel thresh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486475">
              <a:off x="13130123" y="8901718"/>
              <a:ext cx="1387854" cy="1387854"/>
            </a:xfrm>
            <a:prstGeom prst="rect">
              <a:avLst/>
            </a:prstGeom>
          </p:spPr>
        </p:pic>
      </p:grp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0E2BEE17-142F-42A9-9919-2C4DC09C71A3}"/>
              </a:ext>
            </a:extLst>
          </p:cNvPr>
          <p:cNvGrpSpPr/>
          <p:nvPr/>
        </p:nvGrpSpPr>
        <p:grpSpPr>
          <a:xfrm>
            <a:off x="4074582" y="407391"/>
            <a:ext cx="3509632" cy="2630446"/>
            <a:chOff x="134084" y="2578108"/>
            <a:chExt cx="3151635" cy="2362128"/>
          </a:xfrm>
        </p:grpSpPr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4605BC24-9413-4AAD-A147-4012605D716E}"/>
                </a:ext>
              </a:extLst>
            </p:cNvPr>
            <p:cNvGrpSpPr/>
            <p:nvPr/>
          </p:nvGrpSpPr>
          <p:grpSpPr>
            <a:xfrm rot="991813">
              <a:off x="308325" y="2578108"/>
              <a:ext cx="2977394" cy="1298658"/>
              <a:chOff x="-732185" y="3457713"/>
              <a:chExt cx="2977394" cy="1298658"/>
            </a:xfrm>
          </p:grpSpPr>
          <p:sp>
            <p:nvSpPr>
              <p:cNvPr id="106" name="Flussdiagramm: Verbinder 105">
                <a:extLst>
                  <a:ext uri="{FF2B5EF4-FFF2-40B4-BE49-F238E27FC236}">
                    <a16:creationId xmlns:a16="http://schemas.microsoft.com/office/drawing/2014/main" id="{4A0A7987-A381-46DA-B385-B3DC82476EA5}"/>
                  </a:ext>
                </a:extLst>
              </p:cNvPr>
              <p:cNvSpPr/>
              <p:nvPr/>
            </p:nvSpPr>
            <p:spPr>
              <a:xfrm>
                <a:off x="-607631" y="3457713"/>
                <a:ext cx="828000" cy="828000"/>
              </a:xfrm>
              <a:prstGeom prst="flowChartConnector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8287"/>
                <a:r>
                  <a:rPr lang="de-DE" sz="779" b="1" dirty="0">
                    <a:solidFill>
                      <a:schemeClr val="tx1"/>
                    </a:solidFill>
                    <a:latin typeface="Calibri" panose="020F0502020204030204"/>
                  </a:rPr>
                  <a:t>Challenge </a:t>
                </a:r>
              </a:p>
              <a:p>
                <a:pPr algn="ctr" defTabSz="1018287"/>
                <a:r>
                  <a:rPr lang="de-DE" sz="2673" b="1" dirty="0">
                    <a:solidFill>
                      <a:schemeClr val="tx1"/>
                    </a:solidFill>
                    <a:latin typeface="Calibri" panose="020F0502020204030204"/>
                  </a:rPr>
                  <a:t># 2</a:t>
                </a:r>
              </a:p>
            </p:txBody>
          </p:sp>
          <p:sp>
            <p:nvSpPr>
              <p:cNvPr id="107" name="Textfeld 106">
                <a:extLst>
                  <a:ext uri="{FF2B5EF4-FFF2-40B4-BE49-F238E27FC236}">
                    <a16:creationId xmlns:a16="http://schemas.microsoft.com/office/drawing/2014/main" id="{DBAB4786-A502-4DC6-92D8-B64AF63A5751}"/>
                  </a:ext>
                </a:extLst>
              </p:cNvPr>
              <p:cNvSpPr txBox="1"/>
              <p:nvPr/>
            </p:nvSpPr>
            <p:spPr>
              <a:xfrm>
                <a:off x="-732185" y="4120692"/>
                <a:ext cx="2977394" cy="6356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100769" defTabSz="1018287"/>
                <a:r>
                  <a:rPr lang="de-DE" sz="2000" b="1" dirty="0">
                    <a:latin typeface="Calibri" panose="020F0502020204030204"/>
                  </a:rPr>
                  <a:t>Wasser: Am liebsten aus der Leitung und ohne Plastik!</a:t>
                </a:r>
              </a:p>
            </p:txBody>
          </p:sp>
        </p:grpSp>
        <p:sp>
          <p:nvSpPr>
            <p:cNvPr id="104" name="Textfeld 103">
              <a:extLst>
                <a:ext uri="{FF2B5EF4-FFF2-40B4-BE49-F238E27FC236}">
                  <a16:creationId xmlns:a16="http://schemas.microsoft.com/office/drawing/2014/main" id="{FCD12FBE-E3C1-4BFA-8D19-16C6801EFAB0}"/>
                </a:ext>
              </a:extLst>
            </p:cNvPr>
            <p:cNvSpPr txBox="1"/>
            <p:nvPr/>
          </p:nvSpPr>
          <p:spPr>
            <a:xfrm>
              <a:off x="134084" y="3696517"/>
              <a:ext cx="2442397" cy="1243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>
                  <a:latin typeface="Calibri" panose="020F0502020204030204"/>
                </a:rPr>
                <a:t>Mit was</a:t>
              </a:r>
            </a:p>
            <a:p>
              <a:r>
                <a:rPr lang="de-DE" sz="1400" b="1" dirty="0">
                  <a:latin typeface="Calibri" panose="020F0502020204030204"/>
                </a:rPr>
                <a:t>mischst du dein </a:t>
              </a:r>
            </a:p>
            <a:p>
              <a:r>
                <a:rPr lang="de-DE" sz="1400" b="1" dirty="0">
                  <a:latin typeface="Calibri" panose="020F0502020204030204"/>
                </a:rPr>
                <a:t>Leitungswasser am liebsten? </a:t>
              </a:r>
            </a:p>
            <a:p>
              <a:r>
                <a:rPr lang="de-DE" sz="1400" b="1" dirty="0">
                  <a:latin typeface="Calibri" panose="020F0502020204030204"/>
                </a:rPr>
                <a:t>Oder trinkst du es ohne alles?  Male es hier auf!</a:t>
              </a:r>
            </a:p>
            <a:p>
              <a:pPr defTabSz="1018287"/>
              <a:endParaRPr lang="de-DE" sz="14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01" name="Flussdiagramm: Verbinder 100">
            <a:extLst>
              <a:ext uri="{FF2B5EF4-FFF2-40B4-BE49-F238E27FC236}">
                <a16:creationId xmlns:a16="http://schemas.microsoft.com/office/drawing/2014/main" id="{FAEF1CDD-C328-4A58-AD8B-21918863DFBB}"/>
              </a:ext>
            </a:extLst>
          </p:cNvPr>
          <p:cNvSpPr/>
          <p:nvPr/>
        </p:nvSpPr>
        <p:spPr>
          <a:xfrm>
            <a:off x="9980616" y="55815"/>
            <a:ext cx="922054" cy="922054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8287"/>
            <a:r>
              <a:rPr lang="de-DE" sz="779" b="1" dirty="0">
                <a:solidFill>
                  <a:schemeClr val="tx1"/>
                </a:solidFill>
                <a:latin typeface="Calibri" panose="020F0502020204030204"/>
              </a:rPr>
              <a:t>Challenge </a:t>
            </a:r>
          </a:p>
          <a:p>
            <a:pPr algn="ctr" defTabSz="1018287"/>
            <a:r>
              <a:rPr lang="de-DE" sz="2673" b="1" dirty="0">
                <a:solidFill>
                  <a:schemeClr val="tx1"/>
                </a:solidFill>
                <a:latin typeface="Calibri" panose="020F0502020204030204"/>
              </a:rPr>
              <a:t># 3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95E7FBD1-6C52-46B2-B492-82BDDD4EF044}"/>
              </a:ext>
            </a:extLst>
          </p:cNvPr>
          <p:cNvSpPr txBox="1"/>
          <p:nvPr/>
        </p:nvSpPr>
        <p:spPr>
          <a:xfrm>
            <a:off x="7835393" y="1604816"/>
            <a:ext cx="31315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alibri" panose="020F0502020204030204"/>
              </a:rPr>
              <a:t>Welche/s Teil/e an deinem Fahrrad hast du repariert, aufgepumpt, geflickt, geputzt, damit du verkehrssicher und fit in den Frühling starten kannst?</a:t>
            </a:r>
            <a:br>
              <a:rPr lang="de-DE" sz="1400" b="1" dirty="0">
                <a:latin typeface="Calibri" panose="020F0502020204030204"/>
              </a:rPr>
            </a:br>
            <a:r>
              <a:rPr lang="de-DE" sz="1400" b="1" dirty="0"/>
              <a:t>Hast Du schon den Fahrradführerschein? Wenn nicht, dann übe gemeinsam mit Erwachsenen.</a:t>
            </a:r>
          </a:p>
          <a:p>
            <a:pPr lvl="0"/>
            <a:endParaRPr lang="de-DE" sz="1400" b="1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C6EE12F0-2568-4339-9C45-158A62641E2E}"/>
              </a:ext>
            </a:extLst>
          </p:cNvPr>
          <p:cNvSpPr txBox="1"/>
          <p:nvPr/>
        </p:nvSpPr>
        <p:spPr>
          <a:xfrm rot="21103602">
            <a:off x="8367599" y="916529"/>
            <a:ext cx="257460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00769" defTabSz="1018287"/>
            <a:r>
              <a:rPr lang="de-DE" sz="2000" b="1" dirty="0">
                <a:latin typeface="Calibri" panose="020F0502020204030204"/>
              </a:rPr>
              <a:t>Fahrrad-Frühlings-Fit</a:t>
            </a:r>
          </a:p>
        </p:txBody>
      </p:sp>
      <p:sp>
        <p:nvSpPr>
          <p:cNvPr id="127" name="Rechteck 126">
            <a:extLst>
              <a:ext uri="{FF2B5EF4-FFF2-40B4-BE49-F238E27FC236}">
                <a16:creationId xmlns:a16="http://schemas.microsoft.com/office/drawing/2014/main" id="{4689A3F7-7172-4E8F-A4FC-47D58768FD12}"/>
              </a:ext>
            </a:extLst>
          </p:cNvPr>
          <p:cNvSpPr/>
          <p:nvPr/>
        </p:nvSpPr>
        <p:spPr>
          <a:xfrm>
            <a:off x="7897122" y="3405516"/>
            <a:ext cx="2922972" cy="24347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28" name="Grafik 127">
            <a:extLst>
              <a:ext uri="{FF2B5EF4-FFF2-40B4-BE49-F238E27FC236}">
                <a16:creationId xmlns:a16="http://schemas.microsoft.com/office/drawing/2014/main" id="{3B0787AF-65EC-4EFE-AA3C-3B202CA26D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028824" flipH="1">
            <a:off x="9257674" y="5598687"/>
            <a:ext cx="1799353" cy="1799353"/>
          </a:xfrm>
          <a:prstGeom prst="rect">
            <a:avLst/>
          </a:prstGeom>
        </p:spPr>
      </p:pic>
      <p:sp>
        <p:nvSpPr>
          <p:cNvPr id="129" name="Rechteck 128">
            <a:extLst>
              <a:ext uri="{FF2B5EF4-FFF2-40B4-BE49-F238E27FC236}">
                <a16:creationId xmlns:a16="http://schemas.microsoft.com/office/drawing/2014/main" id="{CDD6E449-9AD0-4B5D-B066-6E8ABA556722}"/>
              </a:ext>
            </a:extLst>
          </p:cNvPr>
          <p:cNvSpPr/>
          <p:nvPr/>
        </p:nvSpPr>
        <p:spPr>
          <a:xfrm>
            <a:off x="7835393" y="7920882"/>
            <a:ext cx="2922972" cy="24347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1827" tIns="50913" rIns="101827" bIns="509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18287"/>
            <a:endParaRPr lang="de-DE" sz="2004">
              <a:solidFill>
                <a:schemeClr val="tx1"/>
              </a:solidFill>
              <a:latin typeface="Calibri" panose="020F0502020204030204"/>
            </a:endParaRPr>
          </a:p>
        </p:txBody>
      </p:sp>
      <p:pic>
        <p:nvPicPr>
          <p:cNvPr id="140" name="Grafik 139">
            <a:extLst>
              <a:ext uri="{FF2B5EF4-FFF2-40B4-BE49-F238E27FC236}">
                <a16:creationId xmlns:a16="http://schemas.microsoft.com/office/drawing/2014/main" id="{5555173E-AB94-4736-B0FD-EED3461F349C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56" r="16875" b="-158856"/>
          <a:stretch/>
        </p:blipFill>
        <p:spPr>
          <a:xfrm>
            <a:off x="4639324" y="8573087"/>
            <a:ext cx="1216162" cy="1463054"/>
          </a:xfrm>
          <a:prstGeom prst="rect">
            <a:avLst/>
          </a:prstGeom>
        </p:spPr>
      </p:pic>
      <p:sp>
        <p:nvSpPr>
          <p:cNvPr id="141" name="Textfeld 140">
            <a:extLst>
              <a:ext uri="{FF2B5EF4-FFF2-40B4-BE49-F238E27FC236}">
                <a16:creationId xmlns:a16="http://schemas.microsoft.com/office/drawing/2014/main" id="{FFBC9ECA-C1B1-4209-A9FA-27AEB96E7FD3}"/>
              </a:ext>
            </a:extLst>
          </p:cNvPr>
          <p:cNvSpPr txBox="1"/>
          <p:nvPr/>
        </p:nvSpPr>
        <p:spPr>
          <a:xfrm>
            <a:off x="12109402" y="7998456"/>
            <a:ext cx="2922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alibri" panose="020F0502020204030204"/>
              </a:rPr>
              <a:t>Male, bastle: Welcher gesunde Snack hat dir am besten geschmeckt? </a:t>
            </a:r>
          </a:p>
        </p:txBody>
      </p:sp>
      <p:pic>
        <p:nvPicPr>
          <p:cNvPr id="154" name="Grafik 153">
            <a:extLst>
              <a:ext uri="{FF2B5EF4-FFF2-40B4-BE49-F238E27FC236}">
                <a16:creationId xmlns:a16="http://schemas.microsoft.com/office/drawing/2014/main" id="{8F18406C-6FA9-4285-9441-38668850137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0"/>
          <a:stretch/>
        </p:blipFill>
        <p:spPr>
          <a:xfrm rot="3542748" flipH="1">
            <a:off x="10998310" y="6660544"/>
            <a:ext cx="1476191" cy="179935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C04B496-1064-4A61-98AD-C21F63AE5F5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52147" y="3265744"/>
            <a:ext cx="1268516" cy="1268516"/>
          </a:xfrm>
          <a:prstGeom prst="rect">
            <a:avLst/>
          </a:prstGeom>
        </p:spPr>
      </p:pic>
      <p:pic>
        <p:nvPicPr>
          <p:cNvPr id="65" name="Grafik 64">
            <a:extLst>
              <a:ext uri="{FF2B5EF4-FFF2-40B4-BE49-F238E27FC236}">
                <a16:creationId xmlns:a16="http://schemas.microsoft.com/office/drawing/2014/main" id="{7D494112-68C4-457F-A62B-CD0FD86C65E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64871" y="4586729"/>
            <a:ext cx="568271" cy="568271"/>
          </a:xfrm>
          <a:prstGeom prst="rect">
            <a:avLst/>
          </a:prstGeom>
        </p:spPr>
      </p:pic>
      <p:pic>
        <p:nvPicPr>
          <p:cNvPr id="66" name="Grafik 65">
            <a:extLst>
              <a:ext uri="{FF2B5EF4-FFF2-40B4-BE49-F238E27FC236}">
                <a16:creationId xmlns:a16="http://schemas.microsoft.com/office/drawing/2014/main" id="{8F3B8FEF-1AAC-40C2-B7A6-4F107218B3B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04656" y="8884319"/>
            <a:ext cx="568271" cy="568271"/>
          </a:xfrm>
          <a:prstGeom prst="rect">
            <a:avLst/>
          </a:prstGeom>
        </p:spPr>
      </p:pic>
      <p:pic>
        <p:nvPicPr>
          <p:cNvPr id="67" name="Grafik 66">
            <a:extLst>
              <a:ext uri="{FF2B5EF4-FFF2-40B4-BE49-F238E27FC236}">
                <a16:creationId xmlns:a16="http://schemas.microsoft.com/office/drawing/2014/main" id="{B0D18463-44E7-4075-BCBC-C0CE03F9053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90239" y="5260131"/>
            <a:ext cx="397356" cy="397356"/>
          </a:xfrm>
          <a:prstGeom prst="rect">
            <a:avLst/>
          </a:prstGeom>
        </p:spPr>
      </p:pic>
      <p:pic>
        <p:nvPicPr>
          <p:cNvPr id="68" name="Grafik 67">
            <a:extLst>
              <a:ext uri="{FF2B5EF4-FFF2-40B4-BE49-F238E27FC236}">
                <a16:creationId xmlns:a16="http://schemas.microsoft.com/office/drawing/2014/main" id="{4C9951CD-6CDF-4A4A-AA9E-9DF901E4697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1570" y="8399829"/>
            <a:ext cx="335452" cy="335452"/>
          </a:xfrm>
          <a:prstGeom prst="rect">
            <a:avLst/>
          </a:prstGeom>
        </p:spPr>
      </p:pic>
      <p:pic>
        <p:nvPicPr>
          <p:cNvPr id="69" name="Grafik 68">
            <a:extLst>
              <a:ext uri="{FF2B5EF4-FFF2-40B4-BE49-F238E27FC236}">
                <a16:creationId xmlns:a16="http://schemas.microsoft.com/office/drawing/2014/main" id="{F7435BC2-8B11-49F4-AFC0-6C588EA23C9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99270" y="6168147"/>
            <a:ext cx="198678" cy="198678"/>
          </a:xfrm>
          <a:prstGeom prst="rect">
            <a:avLst/>
          </a:prstGeom>
        </p:spPr>
      </p:pic>
      <p:pic>
        <p:nvPicPr>
          <p:cNvPr id="70" name="Grafik 69">
            <a:extLst>
              <a:ext uri="{FF2B5EF4-FFF2-40B4-BE49-F238E27FC236}">
                <a16:creationId xmlns:a16="http://schemas.microsoft.com/office/drawing/2014/main" id="{42E21909-24A5-4A28-855D-EB7EF16B984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27650" y="3195364"/>
            <a:ext cx="198678" cy="198678"/>
          </a:xfrm>
          <a:prstGeom prst="rect">
            <a:avLst/>
          </a:prstGeom>
        </p:spPr>
      </p:pic>
      <p:pic>
        <p:nvPicPr>
          <p:cNvPr id="71" name="Grafik 70">
            <a:extLst>
              <a:ext uri="{FF2B5EF4-FFF2-40B4-BE49-F238E27FC236}">
                <a16:creationId xmlns:a16="http://schemas.microsoft.com/office/drawing/2014/main" id="{B0E58C3B-C33E-496C-9091-A874337ACD1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11330" y="8135236"/>
            <a:ext cx="198678" cy="198678"/>
          </a:xfrm>
          <a:prstGeom prst="rect">
            <a:avLst/>
          </a:prstGeom>
        </p:spPr>
      </p:pic>
      <p:pic>
        <p:nvPicPr>
          <p:cNvPr id="72" name="Grafik 71">
            <a:extLst>
              <a:ext uri="{FF2B5EF4-FFF2-40B4-BE49-F238E27FC236}">
                <a16:creationId xmlns:a16="http://schemas.microsoft.com/office/drawing/2014/main" id="{948FD2E4-115D-4E57-8D3D-1506CCDFBD1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90239" y="4727214"/>
            <a:ext cx="198678" cy="198678"/>
          </a:xfrm>
          <a:prstGeom prst="rect">
            <a:avLst/>
          </a:prstGeom>
        </p:spPr>
      </p:pic>
      <p:pic>
        <p:nvPicPr>
          <p:cNvPr id="136" name="Grafik 135">
            <a:extLst>
              <a:ext uri="{FF2B5EF4-FFF2-40B4-BE49-F238E27FC236}">
                <a16:creationId xmlns:a16="http://schemas.microsoft.com/office/drawing/2014/main" id="{63D70DB5-1C57-459E-9D23-B33E8674949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72019" flipH="1">
            <a:off x="8406850" y="6051476"/>
            <a:ext cx="1810078" cy="1810078"/>
          </a:xfrm>
          <a:prstGeom prst="rect">
            <a:avLst/>
          </a:prstGeom>
        </p:spPr>
      </p:pic>
      <p:pic>
        <p:nvPicPr>
          <p:cNvPr id="135" name="Grafik 134">
            <a:extLst>
              <a:ext uri="{FF2B5EF4-FFF2-40B4-BE49-F238E27FC236}">
                <a16:creationId xmlns:a16="http://schemas.microsoft.com/office/drawing/2014/main" id="{838DDAB4-F05C-43AD-9F49-9787F873FA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98"/>
          <a:stretch/>
        </p:blipFill>
        <p:spPr>
          <a:xfrm rot="3542748" flipH="1">
            <a:off x="7510789" y="6399604"/>
            <a:ext cx="1452107" cy="1799353"/>
          </a:xfrm>
          <a:prstGeom prst="rect">
            <a:avLst/>
          </a:prstGeom>
        </p:spPr>
      </p:pic>
      <p:pic>
        <p:nvPicPr>
          <p:cNvPr id="78" name="Grafik 77"/>
          <p:cNvPicPr>
            <a:picLocks noChangeAspect="1"/>
          </p:cNvPicPr>
          <p:nvPr/>
        </p:nvPicPr>
        <p:blipFill rotWithShape="1">
          <a:blip r:embed="rId16">
            <a:biLevel thresh="75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19847" y1="51852" x2="19847" y2="51852"/>
                        <a14:foregroundMark x1="22996" y1="45584" x2="22996" y2="45584"/>
                        <a14:foregroundMark x1="15935" y1="35613" x2="15935" y2="35613"/>
                        <a14:foregroundMark x1="14408" y1="33903" x2="14408" y2="33903"/>
                        <a14:foregroundMark x1="18989" y1="38746" x2="18989" y2="38746"/>
                        <a14:foregroundMark x1="18607" y1="39031" x2="18607" y2="39031"/>
                        <a14:foregroundMark x1="18321" y1="39316" x2="18321" y2="39316"/>
                        <a14:foregroundMark x1="5821" y1="60969" x2="5821" y2="60969"/>
                        <a14:foregroundMark x1="9637" y1="57550" x2="9637" y2="57550"/>
                        <a14:foregroundMark x1="8588" y1="64387" x2="8588" y2="64387"/>
                        <a14:foregroundMark x1="9637" y1="79487" x2="9637" y2="79487"/>
                        <a14:foregroundMark x1="9351" y1="74359" x2="9351" y2="74359"/>
                        <a14:foregroundMark x1="9160" y1="71225" x2="9160" y2="71225"/>
                        <a14:foregroundMark x1="7920" y1="68946" x2="7920" y2="68946"/>
                        <a14:foregroundMark x1="7156" y1="69516" x2="7156" y2="69516"/>
                        <a14:foregroundMark x1="9924" y1="67806" x2="9924" y2="67806"/>
                        <a14:foregroundMark x1="8111" y1="62108" x2="8111" y2="62108"/>
                        <a14:foregroundMark x1="4866" y1="51852" x2="4866" y2="51852"/>
                        <a14:foregroundMark x1="9256" y1="88319" x2="9256" y2="88319"/>
                        <a14:foregroundMark x1="9256" y1="89459" x2="9256" y2="89459"/>
                        <a14:foregroundMark x1="6775" y1="54701" x2="6775" y2="54701"/>
                        <a14:foregroundMark x1="33779" y1="22507" x2="33779" y2="22507"/>
                        <a14:foregroundMark x1="37786" y1="25071" x2="37786" y2="25071"/>
                        <a14:foregroundMark x1="35401" y1="34473" x2="35401" y2="34473"/>
                        <a14:foregroundMark x1="8969" y1="62678" x2="8969" y2="62678"/>
                        <a14:foregroundMark x1="63836" y1="39601" x2="63836" y2="39601"/>
                        <a14:foregroundMark x1="62882" y1="35328" x2="62882" y2="35328"/>
                        <a14:foregroundMark x1="6393" y1="62108" x2="6393" y2="62108"/>
                        <a14:foregroundMark x1="6775" y1="60114" x2="6775" y2="60114"/>
                        <a14:foregroundMark x1="18130" y1="29630" x2="18130" y2="29630"/>
                        <a14:foregroundMark x1="18321" y1="33903" x2="18321" y2="33903"/>
                        <a14:foregroundMark x1="74809" y1="46439" x2="74809" y2="46439"/>
                        <a14:foregroundMark x1="75286" y1="43875" x2="75286" y2="43875"/>
                        <a14:foregroundMark x1="73855" y1="44729" x2="73855" y2="44729"/>
                        <a14:foregroundMark x1="74046" y1="42165" x2="74046" y2="42165"/>
                        <a14:foregroundMark x1="77481" y1="47863" x2="77481" y2="47863"/>
                        <a14:foregroundMark x1="75477" y1="52991" x2="75477" y2="52991"/>
                        <a14:foregroundMark x1="92080" y1="58689" x2="92080" y2="58689"/>
                        <a14:foregroundMark x1="91126" y1="55556" x2="91126" y2="55556"/>
                        <a14:foregroundMark x1="91126" y1="55556" x2="91126" y2="55556"/>
                        <a14:foregroundMark x1="91031" y1="62108" x2="91031" y2="62108"/>
                        <a14:foregroundMark x1="92080" y1="62963" x2="92080" y2="62963"/>
                        <a14:foregroundMark x1="93321" y1="62393" x2="93321" y2="62393"/>
                        <a14:foregroundMark x1="90363" y1="60969" x2="90363" y2="60969"/>
                        <a14:foregroundMark x1="90076" y1="59259" x2="90076" y2="59259"/>
                        <a14:foregroundMark x1="61260" y1="41595" x2="61260" y2="41595"/>
                        <a14:foregroundMark x1="61355" y1="39601" x2="61355" y2="39601"/>
                        <a14:foregroundMark x1="62214" y1="41880" x2="62214" y2="41880"/>
                        <a14:foregroundMark x1="61546" y1="37892" x2="61546" y2="37892"/>
                        <a14:foregroundMark x1="61737" y1="37322" x2="61737" y2="37322"/>
                        <a14:foregroundMark x1="62500" y1="41880" x2="62500" y2="41880"/>
                        <a14:foregroundMark x1="62691" y1="41311" x2="62691" y2="41311"/>
                        <a14:foregroundMark x1="62786" y1="40741" x2="62786" y2="40741"/>
                        <a14:foregroundMark x1="63454" y1="35897" x2="63454" y2="35897"/>
                        <a14:foregroundMark x1="62786" y1="34473" x2="62786" y2="34473"/>
                        <a14:foregroundMark x1="62882" y1="33618" x2="62882" y2="33618"/>
                        <a14:foregroundMark x1="63740" y1="38746" x2="63740" y2="38746"/>
                        <a14:foregroundMark x1="64122" y1="39886" x2="64122" y2="39886"/>
                        <a14:foregroundMark x1="64408" y1="40171" x2="64408" y2="40171"/>
                        <a14:foregroundMark x1="63836" y1="37892" x2="63836" y2="37892"/>
                        <a14:foregroundMark x1="5821" y1="50712" x2="5821" y2="50712"/>
                        <a14:foregroundMark x1="6775" y1="49288" x2="6775" y2="49288"/>
                        <a14:foregroundMark x1="7634" y1="48148" x2="7634" y2="48148"/>
                        <a14:foregroundMark x1="8302" y1="47863" x2="8302" y2="47863"/>
                        <a14:foregroundMark x1="9828" y1="56980" x2="9828" y2="56980"/>
                        <a14:foregroundMark x1="10019" y1="54986" x2="10019" y2="54986"/>
                        <a14:foregroundMark x1="6107" y1="70940" x2="6107" y2="70940"/>
                        <a14:foregroundMark x1="5630" y1="71795" x2="5630" y2="71795"/>
                        <a14:foregroundMark x1="8015" y1="64957" x2="8015" y2="64957"/>
                        <a14:foregroundMark x1="7538" y1="64957" x2="7538" y2="64957"/>
                        <a14:foregroundMark x1="2481" y1="56980" x2="2481" y2="56980"/>
                        <a14:foregroundMark x1="22328" y1="54416" x2="22328" y2="54416"/>
                        <a14:foregroundMark x1="23187" y1="52422" x2="23187" y2="52422"/>
                        <a14:backgroundMark x1="18893" y1="58405" x2="18893" y2="58405"/>
                        <a14:backgroundMark x1="26431" y1="49573" x2="26431" y2="49573"/>
                        <a14:backgroundMark x1="23760" y1="64103" x2="23760" y2="64103"/>
                        <a14:backgroundMark x1="18893" y1="45299" x2="18893" y2="45299"/>
                        <a14:backgroundMark x1="8683" y1="60969" x2="8683" y2="60969"/>
                        <a14:backgroundMark x1="32824" y1="54416" x2="32824" y2="54416"/>
                        <a14:backgroundMark x1="34828" y1="52707" x2="34828" y2="52707"/>
                        <a14:backgroundMark x1="37118" y1="51282" x2="37118" y2="51282"/>
                        <a14:backgroundMark x1="33397" y1="49003" x2="33397" y2="49003"/>
                        <a14:backgroundMark x1="32252" y1="45584" x2="32252" y2="45584"/>
                        <a14:backgroundMark x1="31107" y1="42450" x2="31107" y2="42450"/>
                        <a14:backgroundMark x1="31584" y1="33903" x2="31584" y2="33903"/>
                        <a14:backgroundMark x1="31584" y1="32764" x2="31584" y2="32764"/>
                        <a14:backgroundMark x1="31679" y1="27350" x2="31679" y2="27350"/>
                        <a14:backgroundMark x1="7920" y1="66667" x2="7920" y2="66667"/>
                        <a14:backgroundMark x1="38263" y1="47293" x2="38263" y2="47293"/>
                        <a14:backgroundMark x1="36450" y1="47578" x2="36450" y2="47578"/>
                        <a14:backgroundMark x1="35115" y1="47863" x2="35115" y2="47863"/>
                        <a14:backgroundMark x1="34160" y1="58405" x2="34160" y2="58405"/>
                        <a14:backgroundMark x1="35115" y1="9972" x2="35115" y2="9972"/>
                        <a14:backgroundMark x1="32252" y1="9972" x2="32252" y2="9972"/>
                        <a14:backgroundMark x1="29676" y1="19658" x2="29676" y2="19658"/>
                        <a14:backgroundMark x1="49618" y1="54131" x2="49618" y2="54131"/>
                        <a14:backgroundMark x1="50095" y1="29915" x2="50095" y2="29915"/>
                        <a14:backgroundMark x1="52195" y1="25356" x2="52195" y2="25356"/>
                        <a14:backgroundMark x1="65649" y1="17094" x2="65649" y2="17094"/>
                        <a14:backgroundMark x1="61641" y1="14815" x2="61641" y2="14815"/>
                        <a14:backgroundMark x1="60401" y1="24786" x2="60401" y2="24786"/>
                        <a14:backgroundMark x1="67080" y1="37322" x2="67080" y2="37322"/>
                        <a14:backgroundMark x1="65840" y1="26211" x2="65840" y2="26211"/>
                        <a14:backgroundMark x1="35019" y1="40456" x2="35019" y2="40456"/>
                        <a14:backgroundMark x1="38836" y1="35897" x2="38836" y2="35897"/>
                        <a14:backgroundMark x1="39313" y1="31909" x2="39313" y2="31909"/>
                        <a14:backgroundMark x1="63550" y1="12251" x2="63550" y2="12251"/>
                        <a14:backgroundMark x1="62595" y1="9402" x2="62595" y2="9402"/>
                        <a14:backgroundMark x1="66603" y1="19088" x2="66603" y2="19088"/>
                        <a14:backgroundMark x1="67748" y1="11966" x2="67748" y2="11966"/>
                        <a14:backgroundMark x1="67366" y1="7407" x2="67366" y2="7407"/>
                        <a14:backgroundMark x1="56202" y1="31054" x2="56202" y2="31054"/>
                        <a14:backgroundMark x1="50668" y1="13675" x2="50668" y2="13675"/>
                        <a14:backgroundMark x1="51908" y1="2279" x2="51908" y2="2279"/>
                        <a14:backgroundMark x1="51908" y1="2279" x2="51908" y2="2279"/>
                        <a14:backgroundMark x1="54389" y1="19088" x2="54389" y2="19088"/>
                        <a14:backgroundMark x1="53721" y1="22792" x2="53721" y2="22792"/>
                        <a14:backgroundMark x1="53721" y1="22792" x2="53721" y2="22792"/>
                        <a14:backgroundMark x1="55248" y1="14245" x2="55248" y2="14245"/>
                        <a14:backgroundMark x1="55248" y1="14245" x2="55248" y2="14245"/>
                        <a14:backgroundMark x1="46088" y1="29060" x2="46088" y2="29060"/>
                        <a14:backgroundMark x1="45038" y1="31054" x2="45038" y2="31054"/>
                        <a14:backgroundMark x1="44656" y1="40456" x2="44656" y2="40456"/>
                        <a14:backgroundMark x1="45229" y1="45299" x2="45229" y2="45299"/>
                        <a14:backgroundMark x1="45706" y1="47863" x2="45706" y2="47863"/>
                        <a14:backgroundMark x1="46469" y1="50142" x2="46469" y2="50142"/>
                        <a14:backgroundMark x1="47805" y1="52991" x2="47805" y2="52991"/>
                        <a14:backgroundMark x1="49046" y1="53561" x2="49046" y2="53561"/>
                        <a14:backgroundMark x1="50191" y1="54131" x2="50191" y2="54131"/>
                        <a14:backgroundMark x1="51336" y1="54416" x2="51336" y2="54416"/>
                        <a14:backgroundMark x1="51813" y1="54416" x2="51813" y2="54416"/>
                        <a14:backgroundMark x1="52576" y1="54701" x2="52576" y2="54701"/>
                        <a14:backgroundMark x1="53435" y1="53846" x2="53435" y2="53846"/>
                        <a14:backgroundMark x1="54389" y1="52137" x2="54389" y2="52137"/>
                        <a14:backgroundMark x1="54389" y1="52137" x2="54389" y2="52137"/>
                        <a14:backgroundMark x1="57443" y1="48433" x2="57443" y2="48433"/>
                        <a14:backgroundMark x1="59351" y1="46154" x2="59351" y2="46154"/>
                        <a14:backgroundMark x1="59351" y1="46154" x2="59351" y2="46154"/>
                        <a14:backgroundMark x1="62405" y1="46439" x2="62405" y2="46439"/>
                        <a14:backgroundMark x1="62405" y1="46439" x2="62405" y2="46439"/>
                        <a14:backgroundMark x1="60401" y1="40456" x2="60401" y2="40456"/>
                        <a14:backgroundMark x1="60687" y1="36752" x2="60687" y2="36752"/>
                        <a14:backgroundMark x1="61641" y1="32194" x2="61641" y2="32194"/>
                        <a14:backgroundMark x1="61641" y1="32194" x2="61641" y2="32194"/>
                        <a14:backgroundMark x1="60210" y1="40456" x2="60210" y2="40456"/>
                        <a14:backgroundMark x1="64313" y1="45014" x2="64313" y2="45014"/>
                        <a14:backgroundMark x1="60973" y1="21083" x2="60973" y2="21083"/>
                        <a14:backgroundMark x1="57061" y1="26781" x2="57061" y2="26781"/>
                        <a14:backgroundMark x1="53149" y1="12251" x2="53149" y2="12251"/>
                        <a14:backgroundMark x1="51813" y1="11966" x2="51813" y2="11966"/>
                        <a14:backgroundMark x1="53912" y1="12251" x2="53912" y2="12251"/>
                        <a14:backgroundMark x1="54962" y1="11396" x2="54962" y2="11396"/>
                        <a14:backgroundMark x1="54198" y1="5983" x2="54198" y2="5983"/>
                        <a14:backgroundMark x1="51050" y1="25641" x2="51050" y2="25641"/>
                        <a14:backgroundMark x1="50095" y1="23932" x2="50095" y2="23932"/>
                        <a14:backgroundMark x1="48092" y1="28205" x2="48092" y2="28205"/>
                        <a14:backgroundMark x1="47042" y1="27635" x2="47042" y2="27635"/>
                        <a14:backgroundMark x1="51718" y1="32764" x2="51718" y2="32764"/>
                        <a14:backgroundMark x1="53817" y1="33903" x2="53817" y2="33903"/>
                        <a14:backgroundMark x1="39885" y1="43875" x2="39885" y2="43875"/>
                        <a14:backgroundMark x1="33397" y1="36182" x2="33397" y2="36182"/>
                        <a14:backgroundMark x1="36737" y1="21368" x2="36737" y2="21368"/>
                        <a14:backgroundMark x1="36260" y1="18519" x2="36260" y2="18519"/>
                        <a14:backgroundMark x1="25668" y1="37322" x2="25668" y2="37322"/>
                        <a14:backgroundMark x1="25859" y1="41595" x2="25859" y2="41595"/>
                        <a14:backgroundMark x1="23569" y1="36182" x2="23569" y2="36182"/>
                        <a14:backgroundMark x1="19752" y1="66382" x2="19752" y2="66382"/>
                        <a14:backgroundMark x1="24905" y1="57835" x2="24905" y2="57835"/>
                        <a14:backgroundMark x1="20706" y1="59544" x2="20706" y2="59544"/>
                        <a14:backgroundMark x1="17748" y1="60684" x2="17748" y2="60684"/>
                        <a14:backgroundMark x1="16889" y1="53846" x2="16889" y2="53846"/>
                        <a14:backgroundMark x1="17176" y1="45299" x2="17176" y2="45299"/>
                        <a14:backgroundMark x1="17844" y1="33903" x2="17844" y2="33903"/>
                        <a14:backgroundMark x1="17939" y1="38746" x2="17939" y2="38746"/>
                        <a14:backgroundMark x1="18321" y1="38177" x2="18321" y2="38177"/>
                        <a14:backgroundMark x1="44561" y1="34758" x2="44561" y2="34758"/>
                        <a14:backgroundMark x1="74332" y1="35043" x2="74332" y2="35043"/>
                        <a14:backgroundMark x1="78149" y1="37607" x2="78149" y2="37607"/>
                        <a14:backgroundMark x1="81489" y1="45299" x2="81489" y2="45299"/>
                        <a14:backgroundMark x1="81489" y1="47863" x2="81489" y2="48718"/>
                        <a14:backgroundMark x1="80534" y1="54416" x2="80534" y2="54416"/>
                        <a14:backgroundMark x1="79294" y1="58405" x2="79294" y2="58405"/>
                        <a14:backgroundMark x1="78149" y1="60684" x2="77863" y2="60969"/>
                        <a14:backgroundMark x1="74523" y1="61538" x2="74523" y2="61538"/>
                        <a14:backgroundMark x1="72710" y1="57265" x2="72710" y2="57265"/>
                        <a14:backgroundMark x1="72233" y1="54131" x2="72233" y2="54131"/>
                        <a14:backgroundMark x1="71947" y1="50142" x2="71947" y2="50142"/>
                        <a14:backgroundMark x1="71947" y1="42450" x2="71947" y2="42450"/>
                        <a14:backgroundMark x1="71947" y1="42165" x2="71947" y2="42165"/>
                        <a14:backgroundMark x1="73378" y1="35043" x2="73378" y2="35043"/>
                        <a14:backgroundMark x1="76527" y1="31339" x2="76527" y2="31339"/>
                        <a14:backgroundMark x1="78817" y1="29915" x2="78817" y2="29915"/>
                        <a14:backgroundMark x1="84924" y1="27920" x2="84924" y2="27920"/>
                        <a14:backgroundMark x1="84924" y1="27920" x2="84924" y2="27920"/>
                        <a14:backgroundMark x1="61069" y1="47009" x2="61069" y2="47009"/>
                        <a14:backgroundMark x1="63550" y1="43875" x2="63550" y2="43875"/>
                        <a14:backgroundMark x1="65363" y1="42450" x2="65363" y2="42450"/>
                        <a14:backgroundMark x1="62691" y1="39031" x2="62691" y2="39031"/>
                        <a14:backgroundMark x1="62023" y1="40456" x2="62023" y2="40456"/>
                        <a14:backgroundMark x1="61641" y1="40741" x2="61641" y2="40741"/>
                        <a14:backgroundMark x1="62977" y1="30199" x2="62977" y2="30199"/>
                        <a14:backgroundMark x1="64122" y1="34473" x2="64122" y2="34473"/>
                        <a14:backgroundMark x1="62977" y1="37892" x2="62977" y2="37892"/>
                        <a14:backgroundMark x1="63263" y1="34473" x2="63263" y2="34473"/>
                        <a14:backgroundMark x1="21851" y1="38746" x2="21851" y2="38746"/>
                        <a14:backgroundMark x1="61832" y1="39316" x2="61832" y2="39316"/>
                        <a14:backgroundMark x1="22519" y1="64672" x2="22519" y2="64672"/>
                        <a14:backgroundMark x1="24618" y1="58974" x2="24618" y2="58974"/>
                        <a14:backgroundMark x1="22615" y1="58689" x2="22615" y2="58689"/>
                        <a14:backgroundMark x1="38263" y1="42735" x2="38263" y2="42735"/>
                        <a14:backgroundMark x1="39981" y1="39601" x2="39981" y2="39601"/>
                        <a14:backgroundMark x1="40840" y1="38462" x2="40840" y2="38462"/>
                        <a14:backgroundMark x1="41317" y1="32764" x2="41317" y2="32764"/>
                        <a14:backgroundMark x1="64313" y1="39316" x2="64313" y2="393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545" t="1972" r="13844" b="24628"/>
          <a:stretch/>
        </p:blipFill>
        <p:spPr>
          <a:xfrm rot="21306659">
            <a:off x="5725023" y="-234373"/>
            <a:ext cx="1011738" cy="1497274"/>
          </a:xfrm>
          <a:prstGeom prst="ellipse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3389039">
            <a:off x="948145" y="7451508"/>
            <a:ext cx="1270849" cy="938746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916890">
            <a:off x="11245057" y="977436"/>
            <a:ext cx="1438781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Benutzerdefiniert</PresentationFormat>
  <Paragraphs>42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CO2 Schulchallenge</dc:title>
  <dc:creator>Falck, Irina</dc:creator>
  <cp:lastModifiedBy>Leimeister Anika</cp:lastModifiedBy>
  <cp:revision>202</cp:revision>
  <cp:lastPrinted>2024-09-20T09:41:22Z</cp:lastPrinted>
  <dcterms:created xsi:type="dcterms:W3CDTF">2022-08-15T08:39:49Z</dcterms:created>
  <dcterms:modified xsi:type="dcterms:W3CDTF">2024-10-15T13:20:50Z</dcterms:modified>
</cp:coreProperties>
</file>